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6"/>
  </p:notesMasterIdLst>
  <p:sldIdLst>
    <p:sldId id="266" r:id="rId2"/>
    <p:sldId id="288" r:id="rId3"/>
    <p:sldId id="318" r:id="rId4"/>
    <p:sldId id="287" r:id="rId5"/>
    <p:sldId id="289" r:id="rId6"/>
    <p:sldId id="292" r:id="rId7"/>
    <p:sldId id="293" r:id="rId8"/>
    <p:sldId id="326" r:id="rId9"/>
    <p:sldId id="296" r:id="rId10"/>
    <p:sldId id="303" r:id="rId11"/>
    <p:sldId id="304" r:id="rId12"/>
    <p:sldId id="305" r:id="rId13"/>
    <p:sldId id="306" r:id="rId14"/>
    <p:sldId id="307" r:id="rId15"/>
    <p:sldId id="308" r:id="rId16"/>
    <p:sldId id="310" r:id="rId17"/>
    <p:sldId id="311" r:id="rId18"/>
    <p:sldId id="327" r:id="rId19"/>
    <p:sldId id="277" r:id="rId20"/>
    <p:sldId id="278" r:id="rId21"/>
    <p:sldId id="294" r:id="rId22"/>
    <p:sldId id="338" r:id="rId23"/>
    <p:sldId id="339" r:id="rId24"/>
    <p:sldId id="340" r:id="rId25"/>
    <p:sldId id="279" r:id="rId26"/>
    <p:sldId id="282" r:id="rId27"/>
    <p:sldId id="284" r:id="rId28"/>
    <p:sldId id="283" r:id="rId29"/>
    <p:sldId id="392" r:id="rId30"/>
    <p:sldId id="393" r:id="rId31"/>
    <p:sldId id="394" r:id="rId32"/>
    <p:sldId id="395" r:id="rId33"/>
    <p:sldId id="396" r:id="rId34"/>
    <p:sldId id="298" r:id="rId35"/>
    <p:sldId id="388" r:id="rId36"/>
    <p:sldId id="412" r:id="rId37"/>
    <p:sldId id="299" r:id="rId38"/>
    <p:sldId id="300" r:id="rId39"/>
    <p:sldId id="301" r:id="rId40"/>
    <p:sldId id="398" r:id="rId41"/>
    <p:sldId id="399" r:id="rId42"/>
    <p:sldId id="411" r:id="rId43"/>
    <p:sldId id="400" r:id="rId44"/>
    <p:sldId id="401" r:id="rId45"/>
    <p:sldId id="402" r:id="rId46"/>
    <p:sldId id="349" r:id="rId47"/>
    <p:sldId id="347" r:id="rId48"/>
    <p:sldId id="348" r:id="rId49"/>
    <p:sldId id="403" r:id="rId50"/>
    <p:sldId id="389" r:id="rId51"/>
    <p:sldId id="364" r:id="rId52"/>
    <p:sldId id="309" r:id="rId53"/>
    <p:sldId id="404" r:id="rId54"/>
    <p:sldId id="390" r:id="rId55"/>
    <p:sldId id="353" r:id="rId56"/>
    <p:sldId id="355" r:id="rId57"/>
    <p:sldId id="363" r:id="rId58"/>
    <p:sldId id="356" r:id="rId59"/>
    <p:sldId id="357" r:id="rId60"/>
    <p:sldId id="358" r:id="rId61"/>
    <p:sldId id="359" r:id="rId62"/>
    <p:sldId id="360" r:id="rId63"/>
    <p:sldId id="354" r:id="rId64"/>
    <p:sldId id="405" r:id="rId65"/>
    <p:sldId id="365" r:id="rId66"/>
    <p:sldId id="312" r:id="rId67"/>
    <p:sldId id="381" r:id="rId68"/>
    <p:sldId id="382" r:id="rId69"/>
    <p:sldId id="313" r:id="rId70"/>
    <p:sldId id="314" r:id="rId71"/>
    <p:sldId id="315" r:id="rId72"/>
    <p:sldId id="367" r:id="rId73"/>
    <p:sldId id="391" r:id="rId74"/>
    <p:sldId id="410" r:id="rId75"/>
    <p:sldId id="369" r:id="rId76"/>
    <p:sldId id="370" r:id="rId77"/>
    <p:sldId id="371" r:id="rId78"/>
    <p:sldId id="372" r:id="rId79"/>
    <p:sldId id="373" r:id="rId80"/>
    <p:sldId id="374" r:id="rId81"/>
    <p:sldId id="375" r:id="rId82"/>
    <p:sldId id="376" r:id="rId83"/>
    <p:sldId id="377" r:id="rId84"/>
    <p:sldId id="379" r:id="rId85"/>
  </p:sldIdLst>
  <p:sldSz cx="9906000" cy="6858000" type="A4"/>
  <p:notesSz cx="6858000" cy="9144000"/>
  <p:embeddedFontLst>
    <p:embeddedFont>
      <p:font typeface="Adobe 고딕 Std B" panose="020B0800000000000000" charset="-127"/>
      <p:bold r:id="rId87"/>
    </p:embeddedFont>
    <p:embeddedFont>
      <p:font typeface="10X10 Bold" panose="020D0604000000000000" pitchFamily="50" charset="-127"/>
      <p:regular r:id="rId88"/>
    </p:embeddedFont>
    <p:embeddedFont>
      <p:font typeface="Cambria Math" panose="02040503050406030204" pitchFamily="18" charset="0"/>
      <p:regular r:id="rId89"/>
    </p:embeddedFont>
    <p:embeddedFont>
      <p:font typeface="Helvetica" panose="020B0604020202020204" pitchFamily="34" charset="0"/>
      <p:regular r:id="rId90"/>
      <p:bold r:id="rId91"/>
      <p:italic r:id="rId92"/>
      <p:boldItalic r:id="rId93"/>
    </p:embeddedFont>
    <p:embeddedFont>
      <p:font typeface="나눔고딕" panose="020D0604000000000000" pitchFamily="50" charset="-127"/>
      <p:regular r:id="rId94"/>
      <p:bold r:id="rId95"/>
    </p:embeddedFont>
    <p:embeddedFont>
      <p:font typeface="나눔스퀘어 Bold" panose="020B0600000101010101" pitchFamily="50" charset="-127"/>
      <p:bold r:id="rId96"/>
    </p:embeddedFont>
    <p:embeddedFont>
      <p:font typeface="맑은 고딕" panose="020B0503020000020004" pitchFamily="50" charset="-127"/>
      <p:regular r:id="rId97"/>
      <p:bold r:id="rId98"/>
    </p:embeddedFont>
  </p:embeddedFontLst>
  <p:defaultTextStyle>
    <a:defPPr>
      <a:defRPr lang="ko-KR"/>
    </a:defPPr>
    <a:lvl1pPr marL="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78909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57818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436726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91563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394545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873453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352362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831270" algn="l" defTabSz="957818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31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D7BE"/>
    <a:srgbClr val="87B7BB"/>
    <a:srgbClr val="F1B92E"/>
    <a:srgbClr val="447D91"/>
    <a:srgbClr val="D94E39"/>
    <a:srgbClr val="FB716F"/>
    <a:srgbClr val="E8E8E8"/>
    <a:srgbClr val="FF9999"/>
    <a:srgbClr val="00B0F0"/>
    <a:srgbClr val="C2C3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7" autoAdjust="0"/>
    <p:restoredTop sz="76056" autoAdjust="0"/>
  </p:normalViewPr>
  <p:slideViewPr>
    <p:cSldViewPr snapToGrid="0">
      <p:cViewPr varScale="1">
        <p:scale>
          <a:sx n="58" d="100"/>
          <a:sy n="58" d="100"/>
        </p:scale>
        <p:origin x="2088" y="66"/>
      </p:cViewPr>
      <p:guideLst>
        <p:guide orient="horz" pos="2160"/>
        <p:guide pos="3817"/>
        <p:guide pos="31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95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font" Target="fonts/font9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font" Target="fonts/font12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명호" userId="ad95b425acd8e0a0" providerId="LiveId" clId="{6EA514BB-F5DF-4146-9F6C-6099ADDA6E4C}"/>
    <pc:docChg chg="undo custSel addSld delSld modSld modMainMaster">
      <pc:chgData name="이 명호" userId="ad95b425acd8e0a0" providerId="LiveId" clId="{6EA514BB-F5DF-4146-9F6C-6099ADDA6E4C}" dt="2019-01-01T14:02:25.828" v="115"/>
      <pc:docMkLst>
        <pc:docMk/>
      </pc:docMkLst>
      <pc:sldChg chg="addSp delSp modSp modTransition">
        <pc:chgData name="이 명호" userId="ad95b425acd8e0a0" providerId="LiveId" clId="{6EA514BB-F5DF-4146-9F6C-6099ADDA6E4C}" dt="2019-01-01T11:56:14.625" v="76"/>
        <pc:sldMkLst>
          <pc:docMk/>
          <pc:sldMk cId="3346977943" sldId="266"/>
        </pc:sldMkLst>
        <pc:spChg chg="add del">
          <ac:chgData name="이 명호" userId="ad95b425acd8e0a0" providerId="LiveId" clId="{6EA514BB-F5DF-4146-9F6C-6099ADDA6E4C}" dt="2019-01-01T11:21:32.884" v="1"/>
          <ac:spMkLst>
            <pc:docMk/>
            <pc:sldMk cId="3346977943" sldId="266"/>
            <ac:spMk id="2" creationId="{8504166B-0DAB-4531-911C-3F369756379F}"/>
          </ac:spMkLst>
        </pc:spChg>
        <pc:grpChg chg="del mod">
          <ac:chgData name="이 명호" userId="ad95b425acd8e0a0" providerId="LiveId" clId="{6EA514BB-F5DF-4146-9F6C-6099ADDA6E4C}" dt="2019-01-01T11:27:26.223" v="26" actId="478"/>
          <ac:grpSpMkLst>
            <pc:docMk/>
            <pc:sldMk cId="3346977943" sldId="266"/>
            <ac:grpSpMk id="8" creationId="{00000000-0000-0000-0000-000000000000}"/>
          </ac:grpSpMkLst>
        </pc:grpChg>
      </pc:sldChg>
      <pc:sldChg chg="delSp add del setBg">
        <pc:chgData name="이 명호" userId="ad95b425acd8e0a0" providerId="LiveId" clId="{6EA514BB-F5DF-4146-9F6C-6099ADDA6E4C}" dt="2019-01-01T11:22:26.299" v="11" actId="2696"/>
        <pc:sldMkLst>
          <pc:docMk/>
          <pc:sldMk cId="3427062174" sldId="268"/>
        </pc:sldMkLst>
        <pc:spChg chg="del">
          <ac:chgData name="이 명호" userId="ad95b425acd8e0a0" providerId="LiveId" clId="{6EA514BB-F5DF-4146-9F6C-6099ADDA6E4C}" dt="2019-01-01T11:22:08.795" v="5"/>
          <ac:spMkLst>
            <pc:docMk/>
            <pc:sldMk cId="3427062174" sldId="268"/>
            <ac:spMk id="12" creationId="{00000000-0000-0000-0000-000000000000}"/>
          </ac:spMkLst>
        </pc:spChg>
        <pc:spChg chg="del">
          <ac:chgData name="이 명호" userId="ad95b425acd8e0a0" providerId="LiveId" clId="{6EA514BB-F5DF-4146-9F6C-6099ADDA6E4C}" dt="2019-01-01T11:22:16.306" v="8"/>
          <ac:spMkLst>
            <pc:docMk/>
            <pc:sldMk cId="3427062174" sldId="268"/>
            <ac:spMk id="18" creationId="{00000000-0000-0000-0000-000000000000}"/>
          </ac:spMkLst>
        </pc:spChg>
        <pc:grpChg chg="del">
          <ac:chgData name="이 명호" userId="ad95b425acd8e0a0" providerId="LiveId" clId="{6EA514BB-F5DF-4146-9F6C-6099ADDA6E4C}" dt="2019-01-01T11:22:08.795" v="5"/>
          <ac:grpSpMkLst>
            <pc:docMk/>
            <pc:sldMk cId="3427062174" sldId="268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1380525343" sldId="287"/>
        </pc:sldMkLst>
        <pc:grpChg chg="del">
          <ac:chgData name="이 명호" userId="ad95b425acd8e0a0" providerId="LiveId" clId="{6EA514BB-F5DF-4146-9F6C-6099ADDA6E4C}" dt="2019-01-01T11:27:32.255" v="29" actId="478"/>
          <ac:grpSpMkLst>
            <pc:docMk/>
            <pc:sldMk cId="1380525343" sldId="287"/>
            <ac:grpSpMk id="8" creationId="{00000000-0000-0000-0000-000000000000}"/>
          </ac:grpSpMkLst>
        </pc:grpChg>
      </pc:sldChg>
      <pc:sldChg chg="addSp delSp modTransition delAnim">
        <pc:chgData name="이 명호" userId="ad95b425acd8e0a0" providerId="LiveId" clId="{6EA514BB-F5DF-4146-9F6C-6099ADDA6E4C}" dt="2019-01-01T14:02:25.828" v="115"/>
        <pc:sldMkLst>
          <pc:docMk/>
          <pc:sldMk cId="2898051663" sldId="288"/>
        </pc:sldMkLst>
        <pc:spChg chg="del">
          <ac:chgData name="이 명호" userId="ad95b425acd8e0a0" providerId="LiveId" clId="{6EA514BB-F5DF-4146-9F6C-6099ADDA6E4C}" dt="2019-01-01T11:22:11.084" v="6" actId="478"/>
          <ac:spMkLst>
            <pc:docMk/>
            <pc:sldMk cId="2898051663" sldId="288"/>
            <ac:spMk id="2" creationId="{00000000-0000-0000-0000-000000000000}"/>
          </ac:spMkLst>
        </pc:spChg>
        <pc:spChg chg="del">
          <ac:chgData name="이 명호" userId="ad95b425acd8e0a0" providerId="LiveId" clId="{6EA514BB-F5DF-4146-9F6C-6099ADDA6E4C}" dt="2019-01-01T11:22:11.084" v="6" actId="478"/>
          <ac:spMkLst>
            <pc:docMk/>
            <pc:sldMk cId="2898051663" sldId="288"/>
            <ac:spMk id="3" creationId="{00000000-0000-0000-0000-000000000000}"/>
          </ac:spMkLst>
        </pc:spChg>
        <pc:spChg chg="del">
          <ac:chgData name="이 명호" userId="ad95b425acd8e0a0" providerId="LiveId" clId="{6EA514BB-F5DF-4146-9F6C-6099ADDA6E4C}" dt="2019-01-01T11:22:18.274" v="9" actId="478"/>
          <ac:spMkLst>
            <pc:docMk/>
            <pc:sldMk cId="2898051663" sldId="288"/>
            <ac:spMk id="15" creationId="{00000000-0000-0000-0000-000000000000}"/>
          </ac:spMkLst>
        </pc:spChg>
        <pc:spChg chg="del">
          <ac:chgData name="이 명호" userId="ad95b425acd8e0a0" providerId="LiveId" clId="{6EA514BB-F5DF-4146-9F6C-6099ADDA6E4C}" dt="2019-01-01T11:22:11.084" v="6" actId="478"/>
          <ac:spMkLst>
            <pc:docMk/>
            <pc:sldMk cId="2898051663" sldId="288"/>
            <ac:spMk id="16" creationId="{00000000-0000-0000-0000-000000000000}"/>
          </ac:spMkLst>
        </pc:spChg>
        <pc:spChg chg="del">
          <ac:chgData name="이 명호" userId="ad95b425acd8e0a0" providerId="LiveId" clId="{6EA514BB-F5DF-4146-9F6C-6099ADDA6E4C}" dt="2019-01-01T11:22:11.084" v="6" actId="478"/>
          <ac:spMkLst>
            <pc:docMk/>
            <pc:sldMk cId="2898051663" sldId="288"/>
            <ac:spMk id="17" creationId="{00000000-0000-0000-0000-000000000000}"/>
          </ac:spMkLst>
        </pc:spChg>
        <pc:spChg chg="add">
          <ac:chgData name="이 명호" userId="ad95b425acd8e0a0" providerId="LiveId" clId="{6EA514BB-F5DF-4146-9F6C-6099ADDA6E4C}" dt="2019-01-01T11:22:11.407" v="7"/>
          <ac:spMkLst>
            <pc:docMk/>
            <pc:sldMk cId="2898051663" sldId="288"/>
            <ac:spMk id="19" creationId="{3E47192F-AD72-4477-BABD-39D1D06FA979}"/>
          </ac:spMkLst>
        </pc:spChg>
        <pc:spChg chg="add">
          <ac:chgData name="이 명호" userId="ad95b425acd8e0a0" providerId="LiveId" clId="{6EA514BB-F5DF-4146-9F6C-6099ADDA6E4C}" dt="2019-01-01T11:22:18.534" v="10"/>
          <ac:spMkLst>
            <pc:docMk/>
            <pc:sldMk cId="2898051663" sldId="288"/>
            <ac:spMk id="20" creationId="{BDD9716C-2932-4623-9A03-0947B036EC94}"/>
          </ac:spMkLst>
        </pc:spChg>
        <pc:grpChg chg="del">
          <ac:chgData name="이 명호" userId="ad95b425acd8e0a0" providerId="LiveId" clId="{6EA514BB-F5DF-4146-9F6C-6099ADDA6E4C}" dt="2019-01-01T11:22:11.084" v="6" actId="478"/>
          <ac:grpSpMkLst>
            <pc:docMk/>
            <pc:sldMk cId="2898051663" sldId="288"/>
            <ac:grpSpMk id="8" creationId="{00000000-0000-0000-0000-000000000000}"/>
          </ac:grpSpMkLst>
        </pc:grpChg>
        <pc:grpChg chg="add del">
          <ac:chgData name="이 명호" userId="ad95b425acd8e0a0" providerId="LiveId" clId="{6EA514BB-F5DF-4146-9F6C-6099ADDA6E4C}" dt="2019-01-01T11:27:24.397" v="24" actId="478"/>
          <ac:grpSpMkLst>
            <pc:docMk/>
            <pc:sldMk cId="2898051663" sldId="288"/>
            <ac:grpSpMk id="12" creationId="{96B51283-BEB1-407D-98B7-FA3DAADAAF55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2965216145" sldId="289"/>
        </pc:sldMkLst>
        <pc:grpChg chg="del">
          <ac:chgData name="이 명호" userId="ad95b425acd8e0a0" providerId="LiveId" clId="{6EA514BB-F5DF-4146-9F6C-6099ADDA6E4C}" dt="2019-01-01T11:27:33.007" v="30" actId="478"/>
          <ac:grpSpMkLst>
            <pc:docMk/>
            <pc:sldMk cId="2965216145" sldId="289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417423062" sldId="290"/>
        </pc:sldMkLst>
        <pc:grpChg chg="del">
          <ac:chgData name="이 명호" userId="ad95b425acd8e0a0" providerId="LiveId" clId="{6EA514BB-F5DF-4146-9F6C-6099ADDA6E4C}" dt="2019-01-01T11:27:33.667" v="31" actId="478"/>
          <ac:grpSpMkLst>
            <pc:docMk/>
            <pc:sldMk cId="417423062" sldId="290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4182698717" sldId="291"/>
        </pc:sldMkLst>
        <pc:grpChg chg="del">
          <ac:chgData name="이 명호" userId="ad95b425acd8e0a0" providerId="LiveId" clId="{6EA514BB-F5DF-4146-9F6C-6099ADDA6E4C}" dt="2019-01-01T11:27:35.087" v="33" actId="478"/>
          <ac:grpSpMkLst>
            <pc:docMk/>
            <pc:sldMk cId="4182698717" sldId="291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3815293271" sldId="292"/>
        </pc:sldMkLst>
        <pc:grpChg chg="del">
          <ac:chgData name="이 명호" userId="ad95b425acd8e0a0" providerId="LiveId" clId="{6EA514BB-F5DF-4146-9F6C-6099ADDA6E4C}" dt="2019-01-01T11:27:34.475" v="32" actId="478"/>
          <ac:grpSpMkLst>
            <pc:docMk/>
            <pc:sldMk cId="3815293271" sldId="292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707022453" sldId="293"/>
        </pc:sldMkLst>
        <pc:grpChg chg="del">
          <ac:chgData name="이 명호" userId="ad95b425acd8e0a0" providerId="LiveId" clId="{6EA514BB-F5DF-4146-9F6C-6099ADDA6E4C}" dt="2019-01-01T11:27:35.797" v="34" actId="478"/>
          <ac:grpSpMkLst>
            <pc:docMk/>
            <pc:sldMk cId="707022453" sldId="293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109558982" sldId="295"/>
        </pc:sldMkLst>
        <pc:grpChg chg="del">
          <ac:chgData name="이 명호" userId="ad95b425acd8e0a0" providerId="LiveId" clId="{6EA514BB-F5DF-4146-9F6C-6099ADDA6E4C}" dt="2019-01-01T11:27:36.485" v="35" actId="478"/>
          <ac:grpSpMkLst>
            <pc:docMk/>
            <pc:sldMk cId="109558982" sldId="295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2562940910" sldId="296"/>
        </pc:sldMkLst>
        <pc:grpChg chg="del">
          <ac:chgData name="이 명호" userId="ad95b425acd8e0a0" providerId="LiveId" clId="{6EA514BB-F5DF-4146-9F6C-6099ADDA6E4C}" dt="2019-01-01T11:27:37.211" v="36" actId="478"/>
          <ac:grpSpMkLst>
            <pc:docMk/>
            <pc:sldMk cId="2562940910" sldId="296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209680744" sldId="303"/>
        </pc:sldMkLst>
        <pc:grpChg chg="del">
          <ac:chgData name="이 명호" userId="ad95b425acd8e0a0" providerId="LiveId" clId="{6EA514BB-F5DF-4146-9F6C-6099ADDA6E4C}" dt="2019-01-01T11:27:37.856" v="37" actId="478"/>
          <ac:grpSpMkLst>
            <pc:docMk/>
            <pc:sldMk cId="209680744" sldId="303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2080945940" sldId="304"/>
        </pc:sldMkLst>
        <pc:grpChg chg="del">
          <ac:chgData name="이 명호" userId="ad95b425acd8e0a0" providerId="LiveId" clId="{6EA514BB-F5DF-4146-9F6C-6099ADDA6E4C}" dt="2019-01-01T11:27:40.016" v="38" actId="478"/>
          <ac:grpSpMkLst>
            <pc:docMk/>
            <pc:sldMk cId="2080945940" sldId="304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1104029961" sldId="305"/>
        </pc:sldMkLst>
        <pc:grpChg chg="del">
          <ac:chgData name="이 명호" userId="ad95b425acd8e0a0" providerId="LiveId" clId="{6EA514BB-F5DF-4146-9F6C-6099ADDA6E4C}" dt="2019-01-01T11:27:40.597" v="39" actId="478"/>
          <ac:grpSpMkLst>
            <pc:docMk/>
            <pc:sldMk cId="1104029961" sldId="305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742572845" sldId="306"/>
        </pc:sldMkLst>
        <pc:grpChg chg="del">
          <ac:chgData name="이 명호" userId="ad95b425acd8e0a0" providerId="LiveId" clId="{6EA514BB-F5DF-4146-9F6C-6099ADDA6E4C}" dt="2019-01-01T11:27:41.585" v="40" actId="478"/>
          <ac:grpSpMkLst>
            <pc:docMk/>
            <pc:sldMk cId="742572845" sldId="306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2472388243" sldId="307"/>
        </pc:sldMkLst>
        <pc:grpChg chg="del">
          <ac:chgData name="이 명호" userId="ad95b425acd8e0a0" providerId="LiveId" clId="{6EA514BB-F5DF-4146-9F6C-6099ADDA6E4C}" dt="2019-01-01T11:27:42.258" v="41" actId="478"/>
          <ac:grpSpMkLst>
            <pc:docMk/>
            <pc:sldMk cId="2472388243" sldId="307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2147109864" sldId="308"/>
        </pc:sldMkLst>
        <pc:grpChg chg="del">
          <ac:chgData name="이 명호" userId="ad95b425acd8e0a0" providerId="LiveId" clId="{6EA514BB-F5DF-4146-9F6C-6099ADDA6E4C}" dt="2019-01-01T11:27:42.897" v="42" actId="478"/>
          <ac:grpSpMkLst>
            <pc:docMk/>
            <pc:sldMk cId="2147109864" sldId="308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1013503203" sldId="310"/>
        </pc:sldMkLst>
        <pc:grpChg chg="del">
          <ac:chgData name="이 명호" userId="ad95b425acd8e0a0" providerId="LiveId" clId="{6EA514BB-F5DF-4146-9F6C-6099ADDA6E4C}" dt="2019-01-01T11:27:43.773" v="43" actId="478"/>
          <ac:grpSpMkLst>
            <pc:docMk/>
            <pc:sldMk cId="1013503203" sldId="310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1709742897" sldId="311"/>
        </pc:sldMkLst>
        <pc:grpChg chg="del">
          <ac:chgData name="이 명호" userId="ad95b425acd8e0a0" providerId="LiveId" clId="{6EA514BB-F5DF-4146-9F6C-6099ADDA6E4C}" dt="2019-01-01T11:27:44.552" v="44" actId="478"/>
          <ac:grpSpMkLst>
            <pc:docMk/>
            <pc:sldMk cId="1709742897" sldId="311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3638383379" sldId="312"/>
        </pc:sldMkLst>
        <pc:grpChg chg="del">
          <ac:chgData name="이 명호" userId="ad95b425acd8e0a0" providerId="LiveId" clId="{6EA514BB-F5DF-4146-9F6C-6099ADDA6E4C}" dt="2019-01-01T11:27:45.347" v="45" actId="478"/>
          <ac:grpSpMkLst>
            <pc:docMk/>
            <pc:sldMk cId="3638383379" sldId="312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3451383226" sldId="313"/>
        </pc:sldMkLst>
        <pc:grpChg chg="del">
          <ac:chgData name="이 명호" userId="ad95b425acd8e0a0" providerId="LiveId" clId="{6EA514BB-F5DF-4146-9F6C-6099ADDA6E4C}" dt="2019-01-01T11:27:46.084" v="46" actId="478"/>
          <ac:grpSpMkLst>
            <pc:docMk/>
            <pc:sldMk cId="3451383226" sldId="313"/>
            <ac:grpSpMk id="8" creationId="{00000000-0000-0000-0000-000000000000}"/>
          </ac:grpSpMkLst>
        </pc:grpChg>
      </pc:sldChg>
      <pc:sldChg chg="delSp modTransition">
        <pc:chgData name="이 명호" userId="ad95b425acd8e0a0" providerId="LiveId" clId="{6EA514BB-F5DF-4146-9F6C-6099ADDA6E4C}" dt="2019-01-01T11:56:14.625" v="76"/>
        <pc:sldMkLst>
          <pc:docMk/>
          <pc:sldMk cId="1322101884" sldId="314"/>
        </pc:sldMkLst>
        <pc:grpChg chg="del">
          <ac:chgData name="이 명호" userId="ad95b425acd8e0a0" providerId="LiveId" clId="{6EA514BB-F5DF-4146-9F6C-6099ADDA6E4C}" dt="2019-01-01T11:27:46.863" v="47" actId="478"/>
          <ac:grpSpMkLst>
            <pc:docMk/>
            <pc:sldMk cId="1322101884" sldId="314"/>
            <ac:grpSpMk id="8" creationId="{00000000-0000-0000-0000-000000000000}"/>
          </ac:grpSpMkLst>
        </pc:grpChg>
      </pc:sldChg>
      <pc:sldChg chg="delSp modSp modTransition">
        <pc:chgData name="이 명호" userId="ad95b425acd8e0a0" providerId="LiveId" clId="{6EA514BB-F5DF-4146-9F6C-6099ADDA6E4C}" dt="2019-01-01T13:21:12.807" v="110" actId="20577"/>
        <pc:sldMkLst>
          <pc:docMk/>
          <pc:sldMk cId="1336741007" sldId="315"/>
        </pc:sldMkLst>
        <pc:spChg chg="mod">
          <ac:chgData name="이 명호" userId="ad95b425acd8e0a0" providerId="LiveId" clId="{6EA514BB-F5DF-4146-9F6C-6099ADDA6E4C}" dt="2019-01-01T13:21:12.807" v="110" actId="20577"/>
          <ac:spMkLst>
            <pc:docMk/>
            <pc:sldMk cId="1336741007" sldId="315"/>
            <ac:spMk id="15" creationId="{00000000-0000-0000-0000-000000000000}"/>
          </ac:spMkLst>
        </pc:spChg>
        <pc:grpChg chg="del">
          <ac:chgData name="이 명호" userId="ad95b425acd8e0a0" providerId="LiveId" clId="{6EA514BB-F5DF-4146-9F6C-6099ADDA6E4C}" dt="2019-01-01T11:27:47.584" v="48" actId="478"/>
          <ac:grpSpMkLst>
            <pc:docMk/>
            <pc:sldMk cId="1336741007" sldId="315"/>
            <ac:grpSpMk id="8" creationId="{00000000-0000-0000-0000-000000000000}"/>
          </ac:grpSpMkLst>
        </pc:grpChg>
      </pc:sldChg>
      <pc:sldChg chg="delSp modSp modTransition">
        <pc:chgData name="이 명호" userId="ad95b425acd8e0a0" providerId="LiveId" clId="{6EA514BB-F5DF-4146-9F6C-6099ADDA6E4C}" dt="2019-01-01T13:21:15.579" v="112" actId="20577"/>
        <pc:sldMkLst>
          <pc:docMk/>
          <pc:sldMk cId="2812759393" sldId="316"/>
        </pc:sldMkLst>
        <pc:spChg chg="mod">
          <ac:chgData name="이 명호" userId="ad95b425acd8e0a0" providerId="LiveId" clId="{6EA514BB-F5DF-4146-9F6C-6099ADDA6E4C}" dt="2019-01-01T13:21:15.579" v="112" actId="20577"/>
          <ac:spMkLst>
            <pc:docMk/>
            <pc:sldMk cId="2812759393" sldId="316"/>
            <ac:spMk id="15" creationId="{00000000-0000-0000-0000-000000000000}"/>
          </ac:spMkLst>
        </pc:spChg>
        <pc:grpChg chg="del">
          <ac:chgData name="이 명호" userId="ad95b425acd8e0a0" providerId="LiveId" clId="{6EA514BB-F5DF-4146-9F6C-6099ADDA6E4C}" dt="2019-01-01T11:27:48.196" v="49" actId="478"/>
          <ac:grpSpMkLst>
            <pc:docMk/>
            <pc:sldMk cId="2812759393" sldId="316"/>
            <ac:grpSpMk id="8" creationId="{00000000-0000-0000-0000-000000000000}"/>
          </ac:grpSpMkLst>
        </pc:grpChg>
      </pc:sldChg>
      <pc:sldChg chg="delSp modSp modTransition">
        <pc:chgData name="이 명호" userId="ad95b425acd8e0a0" providerId="LiveId" clId="{6EA514BB-F5DF-4146-9F6C-6099ADDA6E4C}" dt="2019-01-01T13:21:19.152" v="114" actId="20577"/>
        <pc:sldMkLst>
          <pc:docMk/>
          <pc:sldMk cId="2680451099" sldId="317"/>
        </pc:sldMkLst>
        <pc:spChg chg="mod">
          <ac:chgData name="이 명호" userId="ad95b425acd8e0a0" providerId="LiveId" clId="{6EA514BB-F5DF-4146-9F6C-6099ADDA6E4C}" dt="2019-01-01T13:21:19.152" v="114" actId="20577"/>
          <ac:spMkLst>
            <pc:docMk/>
            <pc:sldMk cId="2680451099" sldId="317"/>
            <ac:spMk id="15" creationId="{00000000-0000-0000-0000-000000000000}"/>
          </ac:spMkLst>
        </pc:spChg>
        <pc:grpChg chg="del">
          <ac:chgData name="이 명호" userId="ad95b425acd8e0a0" providerId="LiveId" clId="{6EA514BB-F5DF-4146-9F6C-6099ADDA6E4C}" dt="2019-01-01T11:27:49.583" v="50" actId="478"/>
          <ac:grpSpMkLst>
            <pc:docMk/>
            <pc:sldMk cId="2680451099" sldId="317"/>
            <ac:grpSpMk id="8" creationId="{00000000-0000-0000-0000-000000000000}"/>
          </ac:grpSpMkLst>
        </pc:grpChg>
      </pc:sldChg>
      <pc:sldChg chg="delSp add modTransition">
        <pc:chgData name="이 명호" userId="ad95b425acd8e0a0" providerId="LiveId" clId="{6EA514BB-F5DF-4146-9F6C-6099ADDA6E4C}" dt="2019-01-01T11:56:14.625" v="76"/>
        <pc:sldMkLst>
          <pc:docMk/>
          <pc:sldMk cId="2575069856" sldId="318"/>
        </pc:sldMkLst>
        <pc:grpChg chg="del">
          <ac:chgData name="이 명호" userId="ad95b425acd8e0a0" providerId="LiveId" clId="{6EA514BB-F5DF-4146-9F6C-6099ADDA6E4C}" dt="2019-01-01T11:27:29.072" v="27" actId="478"/>
          <ac:grpSpMkLst>
            <pc:docMk/>
            <pc:sldMk cId="2575069856" sldId="318"/>
            <ac:grpSpMk id="8" creationId="{00000000-0000-0000-0000-000000000000}"/>
          </ac:grpSpMkLst>
        </pc:grpChg>
      </pc:sldChg>
      <pc:sldChg chg="addSp delSp modSp add modTransition modAnim">
        <pc:chgData name="이 명호" userId="ad95b425acd8e0a0" providerId="LiveId" clId="{6EA514BB-F5DF-4146-9F6C-6099ADDA6E4C}" dt="2019-01-01T14:02:25.828" v="115"/>
        <pc:sldMkLst>
          <pc:docMk/>
          <pc:sldMk cId="329040833" sldId="319"/>
        </pc:sldMkLst>
        <pc:spChg chg="add">
          <ac:chgData name="이 명호" userId="ad95b425acd8e0a0" providerId="LiveId" clId="{6EA514BB-F5DF-4146-9F6C-6099ADDA6E4C}" dt="2019-01-01T11:28:11.154" v="52"/>
          <ac:spMkLst>
            <pc:docMk/>
            <pc:sldMk cId="329040833" sldId="319"/>
            <ac:spMk id="9" creationId="{4F1B21E5-D474-4975-9AE5-E7381B14F316}"/>
          </ac:spMkLst>
        </pc:spChg>
        <pc:spChg chg="add">
          <ac:chgData name="이 명호" userId="ad95b425acd8e0a0" providerId="LiveId" clId="{6EA514BB-F5DF-4146-9F6C-6099ADDA6E4C}" dt="2019-01-01T11:28:11.154" v="52"/>
          <ac:spMkLst>
            <pc:docMk/>
            <pc:sldMk cId="329040833" sldId="319"/>
            <ac:spMk id="10" creationId="{A3B37609-E560-43E8-A82F-9F32DD7445EE}"/>
          </ac:spMkLst>
        </pc:spChg>
        <pc:spChg chg="del">
          <ac:chgData name="이 명호" userId="ad95b425acd8e0a0" providerId="LiveId" clId="{6EA514BB-F5DF-4146-9F6C-6099ADDA6E4C}" dt="2019-01-01T11:28:10.712" v="51" actId="478"/>
          <ac:spMkLst>
            <pc:docMk/>
            <pc:sldMk cId="329040833" sldId="319"/>
            <ac:spMk id="11" creationId="{00000000-0000-0000-0000-000000000000}"/>
          </ac:spMkLst>
        </pc:spChg>
        <pc:spChg chg="del">
          <ac:chgData name="이 명호" userId="ad95b425acd8e0a0" providerId="LiveId" clId="{6EA514BB-F5DF-4146-9F6C-6099ADDA6E4C}" dt="2019-01-01T11:28:10.712" v="51" actId="478"/>
          <ac:spMkLst>
            <pc:docMk/>
            <pc:sldMk cId="329040833" sldId="319"/>
            <ac:spMk id="13" creationId="{00000000-0000-0000-0000-000000000000}"/>
          </ac:spMkLst>
        </pc:spChg>
        <pc:spChg chg="add">
          <ac:chgData name="이 명호" userId="ad95b425acd8e0a0" providerId="LiveId" clId="{6EA514BB-F5DF-4146-9F6C-6099ADDA6E4C}" dt="2019-01-01T11:28:11.154" v="52"/>
          <ac:spMkLst>
            <pc:docMk/>
            <pc:sldMk cId="329040833" sldId="319"/>
            <ac:spMk id="15" creationId="{282A6334-6045-430B-8906-FA93AC3A6ADA}"/>
          </ac:spMkLst>
        </pc:spChg>
        <pc:spChg chg="add">
          <ac:chgData name="이 명호" userId="ad95b425acd8e0a0" providerId="LiveId" clId="{6EA514BB-F5DF-4146-9F6C-6099ADDA6E4C}" dt="2019-01-01T11:28:11.154" v="52"/>
          <ac:spMkLst>
            <pc:docMk/>
            <pc:sldMk cId="329040833" sldId="319"/>
            <ac:spMk id="16" creationId="{631F5FA6-D499-4A0B-B3C1-2DCE08B26CB2}"/>
          </ac:spMkLst>
        </pc:spChg>
        <pc:spChg chg="add">
          <ac:chgData name="이 명호" userId="ad95b425acd8e0a0" providerId="LiveId" clId="{6EA514BB-F5DF-4146-9F6C-6099ADDA6E4C}" dt="2019-01-01T11:28:11.154" v="52"/>
          <ac:spMkLst>
            <pc:docMk/>
            <pc:sldMk cId="329040833" sldId="319"/>
            <ac:spMk id="17" creationId="{36135187-F6CE-40C2-A2EC-ED8762A161EB}"/>
          </ac:spMkLst>
        </pc:spChg>
        <pc:spChg chg="del">
          <ac:chgData name="이 명호" userId="ad95b425acd8e0a0" providerId="LiveId" clId="{6EA514BB-F5DF-4146-9F6C-6099ADDA6E4C}" dt="2019-01-01T11:28:10.712" v="51" actId="478"/>
          <ac:spMkLst>
            <pc:docMk/>
            <pc:sldMk cId="329040833" sldId="319"/>
            <ac:spMk id="19" creationId="{3E47192F-AD72-4477-BABD-39D1D06FA979}"/>
          </ac:spMkLst>
        </pc:spChg>
        <pc:spChg chg="del">
          <ac:chgData name="이 명호" userId="ad95b425acd8e0a0" providerId="LiveId" clId="{6EA514BB-F5DF-4146-9F6C-6099ADDA6E4C}" dt="2019-01-01T11:28:10.712" v="51" actId="478"/>
          <ac:spMkLst>
            <pc:docMk/>
            <pc:sldMk cId="329040833" sldId="319"/>
            <ac:spMk id="20" creationId="{BDD9716C-2932-4623-9A03-0947B036EC94}"/>
          </ac:spMkLst>
        </pc:spChg>
        <pc:grpChg chg="del mod">
          <ac:chgData name="이 명호" userId="ad95b425acd8e0a0" providerId="LiveId" clId="{6EA514BB-F5DF-4146-9F6C-6099ADDA6E4C}" dt="2019-01-01T11:27:29.895" v="28" actId="478"/>
          <ac:grpSpMkLst>
            <pc:docMk/>
            <pc:sldMk cId="329040833" sldId="319"/>
            <ac:grpSpMk id="12" creationId="{96B51283-BEB1-407D-98B7-FA3DAADAAF55}"/>
          </ac:grpSpMkLst>
        </pc:grpChg>
      </pc:sldChg>
      <pc:sldChg chg="addSp delSp add modTransition delAnim">
        <pc:chgData name="이 명호" userId="ad95b425acd8e0a0" providerId="LiveId" clId="{6EA514BB-F5DF-4146-9F6C-6099ADDA6E4C}" dt="2019-01-01T14:02:25.828" v="115"/>
        <pc:sldMkLst>
          <pc:docMk/>
          <pc:sldMk cId="4157677234" sldId="320"/>
        </pc:sldMkLst>
        <pc:spChg chg="add">
          <ac:chgData name="이 명호" userId="ad95b425acd8e0a0" providerId="LiveId" clId="{6EA514BB-F5DF-4146-9F6C-6099ADDA6E4C}" dt="2019-01-01T11:29:16.370" v="55"/>
          <ac:spMkLst>
            <pc:docMk/>
            <pc:sldMk cId="4157677234" sldId="320"/>
            <ac:spMk id="7" creationId="{FCF5CEC2-95EB-43EE-9DF2-52547E3431EF}"/>
          </ac:spMkLst>
        </pc:spChg>
        <pc:spChg chg="add">
          <ac:chgData name="이 명호" userId="ad95b425acd8e0a0" providerId="LiveId" clId="{6EA514BB-F5DF-4146-9F6C-6099ADDA6E4C}" dt="2019-01-01T11:29:16.370" v="55"/>
          <ac:spMkLst>
            <pc:docMk/>
            <pc:sldMk cId="4157677234" sldId="320"/>
            <ac:spMk id="8" creationId="{981817EB-7C59-42CE-A9A8-2C0B73573E23}"/>
          </ac:spMkLst>
        </pc:spChg>
        <pc:spChg chg="del">
          <ac:chgData name="이 명호" userId="ad95b425acd8e0a0" providerId="LiveId" clId="{6EA514BB-F5DF-4146-9F6C-6099ADDA6E4C}" dt="2019-01-01T11:29:16.041" v="54" actId="478"/>
          <ac:spMkLst>
            <pc:docMk/>
            <pc:sldMk cId="4157677234" sldId="320"/>
            <ac:spMk id="9" creationId="{4F1B21E5-D474-4975-9AE5-E7381B14F316}"/>
          </ac:spMkLst>
        </pc:spChg>
        <pc:spChg chg="del">
          <ac:chgData name="이 명호" userId="ad95b425acd8e0a0" providerId="LiveId" clId="{6EA514BB-F5DF-4146-9F6C-6099ADDA6E4C}" dt="2019-01-01T11:29:16.041" v="54" actId="478"/>
          <ac:spMkLst>
            <pc:docMk/>
            <pc:sldMk cId="4157677234" sldId="320"/>
            <ac:spMk id="10" creationId="{A3B37609-E560-43E8-A82F-9F32DD7445EE}"/>
          </ac:spMkLst>
        </pc:spChg>
        <pc:spChg chg="add">
          <ac:chgData name="이 명호" userId="ad95b425acd8e0a0" providerId="LiveId" clId="{6EA514BB-F5DF-4146-9F6C-6099ADDA6E4C}" dt="2019-01-01T11:29:16.370" v="55"/>
          <ac:spMkLst>
            <pc:docMk/>
            <pc:sldMk cId="4157677234" sldId="320"/>
            <ac:spMk id="11" creationId="{9841BCD8-7810-4104-BD76-9DBE53DD15F5}"/>
          </ac:spMkLst>
        </pc:spChg>
        <pc:spChg chg="add">
          <ac:chgData name="이 명호" userId="ad95b425acd8e0a0" providerId="LiveId" clId="{6EA514BB-F5DF-4146-9F6C-6099ADDA6E4C}" dt="2019-01-01T11:29:16.370" v="55"/>
          <ac:spMkLst>
            <pc:docMk/>
            <pc:sldMk cId="4157677234" sldId="320"/>
            <ac:spMk id="12" creationId="{B8BA5741-2D65-43F4-A355-E875CC400E81}"/>
          </ac:spMkLst>
        </pc:spChg>
        <pc:spChg chg="del">
          <ac:chgData name="이 명호" userId="ad95b425acd8e0a0" providerId="LiveId" clId="{6EA514BB-F5DF-4146-9F6C-6099ADDA6E4C}" dt="2019-01-01T11:29:16.041" v="54" actId="478"/>
          <ac:spMkLst>
            <pc:docMk/>
            <pc:sldMk cId="4157677234" sldId="320"/>
            <ac:spMk id="15" creationId="{282A6334-6045-430B-8906-FA93AC3A6ADA}"/>
          </ac:spMkLst>
        </pc:spChg>
        <pc:spChg chg="del">
          <ac:chgData name="이 명호" userId="ad95b425acd8e0a0" providerId="LiveId" clId="{6EA514BB-F5DF-4146-9F6C-6099ADDA6E4C}" dt="2019-01-01T11:29:16.041" v="54" actId="478"/>
          <ac:spMkLst>
            <pc:docMk/>
            <pc:sldMk cId="4157677234" sldId="320"/>
            <ac:spMk id="16" creationId="{631F5FA6-D499-4A0B-B3C1-2DCE08B26CB2}"/>
          </ac:spMkLst>
        </pc:spChg>
        <pc:spChg chg="del">
          <ac:chgData name="이 명호" userId="ad95b425acd8e0a0" providerId="LiveId" clId="{6EA514BB-F5DF-4146-9F6C-6099ADDA6E4C}" dt="2019-01-01T11:29:16.041" v="54" actId="478"/>
          <ac:spMkLst>
            <pc:docMk/>
            <pc:sldMk cId="4157677234" sldId="320"/>
            <ac:spMk id="17" creationId="{36135187-F6CE-40C2-A2EC-ED8762A161EB}"/>
          </ac:spMkLst>
        </pc:spChg>
        <pc:picChg chg="add">
          <ac:chgData name="이 명호" userId="ad95b425acd8e0a0" providerId="LiveId" clId="{6EA514BB-F5DF-4146-9F6C-6099ADDA6E4C}" dt="2019-01-01T11:29:16.370" v="55"/>
          <ac:picMkLst>
            <pc:docMk/>
            <pc:sldMk cId="4157677234" sldId="320"/>
            <ac:picMk id="13" creationId="{4857B48A-2780-4329-9361-648CE9980928}"/>
          </ac:picMkLst>
        </pc:picChg>
        <pc:picChg chg="add">
          <ac:chgData name="이 명호" userId="ad95b425acd8e0a0" providerId="LiveId" clId="{6EA514BB-F5DF-4146-9F6C-6099ADDA6E4C}" dt="2019-01-01T11:29:16.370" v="55"/>
          <ac:picMkLst>
            <pc:docMk/>
            <pc:sldMk cId="4157677234" sldId="320"/>
            <ac:picMk id="14" creationId="{B761AFD7-D381-46A0-8067-8EF1510CF26B}"/>
          </ac:picMkLst>
        </pc:picChg>
      </pc:sldChg>
      <pc:sldChg chg="addSp delSp modSp add modTransition">
        <pc:chgData name="이 명호" userId="ad95b425acd8e0a0" providerId="LiveId" clId="{6EA514BB-F5DF-4146-9F6C-6099ADDA6E4C}" dt="2019-01-01T14:02:25.828" v="115"/>
        <pc:sldMkLst>
          <pc:docMk/>
          <pc:sldMk cId="2446167679" sldId="321"/>
        </pc:sldMkLst>
        <pc:spChg chg="del">
          <ac:chgData name="이 명호" userId="ad95b425acd8e0a0" providerId="LiveId" clId="{6EA514BB-F5DF-4146-9F6C-6099ADDA6E4C}" dt="2019-01-01T11:29:41.538" v="60" actId="478"/>
          <ac:spMkLst>
            <pc:docMk/>
            <pc:sldMk cId="2446167679" sldId="321"/>
            <ac:spMk id="7" creationId="{FCF5CEC2-95EB-43EE-9DF2-52547E3431EF}"/>
          </ac:spMkLst>
        </pc:spChg>
        <pc:spChg chg="del">
          <ac:chgData name="이 명호" userId="ad95b425acd8e0a0" providerId="LiveId" clId="{6EA514BB-F5DF-4146-9F6C-6099ADDA6E4C}" dt="2019-01-01T11:29:41.538" v="60" actId="478"/>
          <ac:spMkLst>
            <pc:docMk/>
            <pc:sldMk cId="2446167679" sldId="321"/>
            <ac:spMk id="8" creationId="{981817EB-7C59-42CE-A9A8-2C0B73573E23}"/>
          </ac:spMkLst>
        </pc:spChg>
        <pc:spChg chg="add del">
          <ac:chgData name="이 명호" userId="ad95b425acd8e0a0" providerId="LiveId" clId="{6EA514BB-F5DF-4146-9F6C-6099ADDA6E4C}" dt="2019-01-01T11:29:39.341" v="58"/>
          <ac:spMkLst>
            <pc:docMk/>
            <pc:sldMk cId="2446167679" sldId="321"/>
            <ac:spMk id="9" creationId="{6EC1D127-CD39-45CC-88C2-602BD64BF395}"/>
          </ac:spMkLst>
        </pc:spChg>
        <pc:spChg chg="del">
          <ac:chgData name="이 명호" userId="ad95b425acd8e0a0" providerId="LiveId" clId="{6EA514BB-F5DF-4146-9F6C-6099ADDA6E4C}" dt="2019-01-01T11:29:41.538" v="60" actId="478"/>
          <ac:spMkLst>
            <pc:docMk/>
            <pc:sldMk cId="2446167679" sldId="321"/>
            <ac:spMk id="11" creationId="{9841BCD8-7810-4104-BD76-9DBE53DD15F5}"/>
          </ac:spMkLst>
        </pc:spChg>
        <pc:spChg chg="del">
          <ac:chgData name="이 명호" userId="ad95b425acd8e0a0" providerId="LiveId" clId="{6EA514BB-F5DF-4146-9F6C-6099ADDA6E4C}" dt="2019-01-01T11:29:41.538" v="60" actId="478"/>
          <ac:spMkLst>
            <pc:docMk/>
            <pc:sldMk cId="2446167679" sldId="321"/>
            <ac:spMk id="12" creationId="{B8BA5741-2D65-43F4-A355-E875CC400E81}"/>
          </ac:spMkLst>
        </pc:spChg>
        <pc:spChg chg="add del">
          <ac:chgData name="이 명호" userId="ad95b425acd8e0a0" providerId="LiveId" clId="{6EA514BB-F5DF-4146-9F6C-6099ADDA6E4C}" dt="2019-01-01T11:29:39.341" v="58"/>
          <ac:spMkLst>
            <pc:docMk/>
            <pc:sldMk cId="2446167679" sldId="321"/>
            <ac:spMk id="17" creationId="{DFDF7367-5B5C-45DC-BA83-33126C077240}"/>
          </ac:spMkLst>
        </pc:spChg>
        <pc:spChg chg="add del">
          <ac:chgData name="이 명호" userId="ad95b425acd8e0a0" providerId="LiveId" clId="{6EA514BB-F5DF-4146-9F6C-6099ADDA6E4C}" dt="2019-01-01T11:29:39.341" v="58"/>
          <ac:spMkLst>
            <pc:docMk/>
            <pc:sldMk cId="2446167679" sldId="321"/>
            <ac:spMk id="18" creationId="{B6765B90-04CC-4F36-BCD8-9927B48020FB}"/>
          </ac:spMkLst>
        </pc:spChg>
        <pc:spChg chg="add del">
          <ac:chgData name="이 명호" userId="ad95b425acd8e0a0" providerId="LiveId" clId="{6EA514BB-F5DF-4146-9F6C-6099ADDA6E4C}" dt="2019-01-01T11:29:41.538" v="60" actId="478"/>
          <ac:spMkLst>
            <pc:docMk/>
            <pc:sldMk cId="2446167679" sldId="321"/>
            <ac:spMk id="20" creationId="{0E19C594-B8C0-479C-BCA0-AECDB9B058CC}"/>
          </ac:spMkLst>
        </pc:spChg>
        <pc:spChg chg="add del">
          <ac:chgData name="이 명호" userId="ad95b425acd8e0a0" providerId="LiveId" clId="{6EA514BB-F5DF-4146-9F6C-6099ADDA6E4C}" dt="2019-01-01T11:29:41.538" v="60" actId="478"/>
          <ac:spMkLst>
            <pc:docMk/>
            <pc:sldMk cId="2446167679" sldId="321"/>
            <ac:spMk id="24" creationId="{A0685300-21EF-4DA3-B975-1D0324A4C5B9}"/>
          </ac:spMkLst>
        </pc:spChg>
        <pc:spChg chg="add del">
          <ac:chgData name="이 명호" userId="ad95b425acd8e0a0" providerId="LiveId" clId="{6EA514BB-F5DF-4146-9F6C-6099ADDA6E4C}" dt="2019-01-01T11:29:41.538" v="60" actId="478"/>
          <ac:spMkLst>
            <pc:docMk/>
            <pc:sldMk cId="2446167679" sldId="321"/>
            <ac:spMk id="25" creationId="{A591F1BD-469F-47BD-9808-0E4730732C8D}"/>
          </ac:spMkLst>
        </pc:spChg>
        <pc:spChg chg="add">
          <ac:chgData name="이 명호" userId="ad95b425acd8e0a0" providerId="LiveId" clId="{6EA514BB-F5DF-4146-9F6C-6099ADDA6E4C}" dt="2019-01-01T11:29:41.889" v="61"/>
          <ac:spMkLst>
            <pc:docMk/>
            <pc:sldMk cId="2446167679" sldId="321"/>
            <ac:spMk id="27" creationId="{109191FF-BB85-4EA3-B395-B7CD7E25B3AA}"/>
          </ac:spMkLst>
        </pc:spChg>
        <pc:spChg chg="add">
          <ac:chgData name="이 명호" userId="ad95b425acd8e0a0" providerId="LiveId" clId="{6EA514BB-F5DF-4146-9F6C-6099ADDA6E4C}" dt="2019-01-01T11:29:41.889" v="61"/>
          <ac:spMkLst>
            <pc:docMk/>
            <pc:sldMk cId="2446167679" sldId="321"/>
            <ac:spMk id="31" creationId="{067B03FD-5853-447C-95CC-E271F4BB4EC5}"/>
          </ac:spMkLst>
        </pc:spChg>
        <pc:spChg chg="add">
          <ac:chgData name="이 명호" userId="ad95b425acd8e0a0" providerId="LiveId" clId="{6EA514BB-F5DF-4146-9F6C-6099ADDA6E4C}" dt="2019-01-01T11:29:41.889" v="61"/>
          <ac:spMkLst>
            <pc:docMk/>
            <pc:sldMk cId="2446167679" sldId="321"/>
            <ac:spMk id="32" creationId="{5ED5EFCC-A4E8-4A60-B71E-08BBD8B5A3F6}"/>
          </ac:spMkLst>
        </pc:spChg>
        <pc:grpChg chg="add del">
          <ac:chgData name="이 명호" userId="ad95b425acd8e0a0" providerId="LiveId" clId="{6EA514BB-F5DF-4146-9F6C-6099ADDA6E4C}" dt="2019-01-01T11:29:39.341" v="58"/>
          <ac:grpSpMkLst>
            <pc:docMk/>
            <pc:sldMk cId="2446167679" sldId="321"/>
            <ac:grpSpMk id="10" creationId="{E0F9CA55-C233-4B1E-A447-34A141516FC8}"/>
          </ac:grpSpMkLst>
        </pc:grpChg>
        <pc:grpChg chg="add del">
          <ac:chgData name="이 명호" userId="ad95b425acd8e0a0" providerId="LiveId" clId="{6EA514BB-F5DF-4146-9F6C-6099ADDA6E4C}" dt="2019-01-01T11:29:41.538" v="60" actId="478"/>
          <ac:grpSpMkLst>
            <pc:docMk/>
            <pc:sldMk cId="2446167679" sldId="321"/>
            <ac:grpSpMk id="21" creationId="{FF466CC2-9269-41D8-AF23-D87A679AFDE8}"/>
          </ac:grpSpMkLst>
        </pc:grpChg>
        <pc:grpChg chg="add del mod">
          <ac:chgData name="이 명호" userId="ad95b425acd8e0a0" providerId="LiveId" clId="{6EA514BB-F5DF-4146-9F6C-6099ADDA6E4C}" dt="2019-01-01T11:29:44.392" v="63" actId="478"/>
          <ac:grpSpMkLst>
            <pc:docMk/>
            <pc:sldMk cId="2446167679" sldId="321"/>
            <ac:grpSpMk id="28" creationId="{005E549D-02F8-4E89-B6F3-3447830A7969}"/>
          </ac:grpSpMkLst>
        </pc:grpChg>
        <pc:picChg chg="del">
          <ac:chgData name="이 명호" userId="ad95b425acd8e0a0" providerId="LiveId" clId="{6EA514BB-F5DF-4146-9F6C-6099ADDA6E4C}" dt="2019-01-01T11:29:41.538" v="60" actId="478"/>
          <ac:picMkLst>
            <pc:docMk/>
            <pc:sldMk cId="2446167679" sldId="321"/>
            <ac:picMk id="13" creationId="{4857B48A-2780-4329-9361-648CE9980928}"/>
          </ac:picMkLst>
        </pc:picChg>
        <pc:picChg chg="del">
          <ac:chgData name="이 명호" userId="ad95b425acd8e0a0" providerId="LiveId" clId="{6EA514BB-F5DF-4146-9F6C-6099ADDA6E4C}" dt="2019-01-01T11:29:41.538" v="60" actId="478"/>
          <ac:picMkLst>
            <pc:docMk/>
            <pc:sldMk cId="2446167679" sldId="321"/>
            <ac:picMk id="14" creationId="{B761AFD7-D381-46A0-8067-8EF1510CF26B}"/>
          </ac:picMkLst>
        </pc:picChg>
        <pc:picChg chg="add del">
          <ac:chgData name="이 명호" userId="ad95b425acd8e0a0" providerId="LiveId" clId="{6EA514BB-F5DF-4146-9F6C-6099ADDA6E4C}" dt="2019-01-01T11:29:39.341" v="58"/>
          <ac:picMkLst>
            <pc:docMk/>
            <pc:sldMk cId="2446167679" sldId="321"/>
            <ac:picMk id="19" creationId="{F0E4982E-B8B7-4824-BE6C-C477FF2D120E}"/>
          </ac:picMkLst>
        </pc:picChg>
        <pc:picChg chg="add del">
          <ac:chgData name="이 명호" userId="ad95b425acd8e0a0" providerId="LiveId" clId="{6EA514BB-F5DF-4146-9F6C-6099ADDA6E4C}" dt="2019-01-01T11:29:41.538" v="60" actId="478"/>
          <ac:picMkLst>
            <pc:docMk/>
            <pc:sldMk cId="2446167679" sldId="321"/>
            <ac:picMk id="26" creationId="{B7423FBE-8344-4EAD-8C57-22FCE226C4ED}"/>
          </ac:picMkLst>
        </pc:picChg>
        <pc:picChg chg="add">
          <ac:chgData name="이 명호" userId="ad95b425acd8e0a0" providerId="LiveId" clId="{6EA514BB-F5DF-4146-9F6C-6099ADDA6E4C}" dt="2019-01-01T11:29:41.889" v="61"/>
          <ac:picMkLst>
            <pc:docMk/>
            <pc:sldMk cId="2446167679" sldId="321"/>
            <ac:picMk id="33" creationId="{2DD90320-FE99-4081-BB15-F29609B5FB19}"/>
          </ac:picMkLst>
        </pc:picChg>
      </pc:sldChg>
      <pc:sldChg chg="addSp delSp add modTransition">
        <pc:chgData name="이 명호" userId="ad95b425acd8e0a0" providerId="LiveId" clId="{6EA514BB-F5DF-4146-9F6C-6099ADDA6E4C}" dt="2019-01-01T14:02:25.828" v="115"/>
        <pc:sldMkLst>
          <pc:docMk/>
          <pc:sldMk cId="3400692746" sldId="322"/>
        </pc:sldMkLst>
        <pc:spChg chg="add">
          <ac:chgData name="이 명호" userId="ad95b425acd8e0a0" providerId="LiveId" clId="{6EA514BB-F5DF-4146-9F6C-6099ADDA6E4C}" dt="2019-01-01T11:30:06.494" v="66"/>
          <ac:spMkLst>
            <pc:docMk/>
            <pc:sldMk cId="3400692746" sldId="322"/>
            <ac:spMk id="6" creationId="{C5F529FF-1D89-4830-BB50-618757680067}"/>
          </ac:spMkLst>
        </pc:spChg>
        <pc:spChg chg="add">
          <ac:chgData name="이 명호" userId="ad95b425acd8e0a0" providerId="LiveId" clId="{6EA514BB-F5DF-4146-9F6C-6099ADDA6E4C}" dt="2019-01-01T11:30:06.494" v="66"/>
          <ac:spMkLst>
            <pc:docMk/>
            <pc:sldMk cId="3400692746" sldId="322"/>
            <ac:spMk id="10" creationId="{FE7E00C3-8748-44B4-883C-4A7914797F9C}"/>
          </ac:spMkLst>
        </pc:spChg>
        <pc:spChg chg="add">
          <ac:chgData name="이 명호" userId="ad95b425acd8e0a0" providerId="LiveId" clId="{6EA514BB-F5DF-4146-9F6C-6099ADDA6E4C}" dt="2019-01-01T11:30:06.494" v="66"/>
          <ac:spMkLst>
            <pc:docMk/>
            <pc:sldMk cId="3400692746" sldId="322"/>
            <ac:spMk id="11" creationId="{E91F5EAD-1652-4C6C-8D1C-686B9EEA3DFF}"/>
          </ac:spMkLst>
        </pc:spChg>
        <pc:spChg chg="del">
          <ac:chgData name="이 명호" userId="ad95b425acd8e0a0" providerId="LiveId" clId="{6EA514BB-F5DF-4146-9F6C-6099ADDA6E4C}" dt="2019-01-01T11:30:06.161" v="65" actId="478"/>
          <ac:spMkLst>
            <pc:docMk/>
            <pc:sldMk cId="3400692746" sldId="322"/>
            <ac:spMk id="27" creationId="{109191FF-BB85-4EA3-B395-B7CD7E25B3AA}"/>
          </ac:spMkLst>
        </pc:spChg>
        <pc:spChg chg="del">
          <ac:chgData name="이 명호" userId="ad95b425acd8e0a0" providerId="LiveId" clId="{6EA514BB-F5DF-4146-9F6C-6099ADDA6E4C}" dt="2019-01-01T11:30:06.161" v="65" actId="478"/>
          <ac:spMkLst>
            <pc:docMk/>
            <pc:sldMk cId="3400692746" sldId="322"/>
            <ac:spMk id="31" creationId="{067B03FD-5853-447C-95CC-E271F4BB4EC5}"/>
          </ac:spMkLst>
        </pc:spChg>
        <pc:spChg chg="del">
          <ac:chgData name="이 명호" userId="ad95b425acd8e0a0" providerId="LiveId" clId="{6EA514BB-F5DF-4146-9F6C-6099ADDA6E4C}" dt="2019-01-01T11:30:06.161" v="65" actId="478"/>
          <ac:spMkLst>
            <pc:docMk/>
            <pc:sldMk cId="3400692746" sldId="322"/>
            <ac:spMk id="32" creationId="{5ED5EFCC-A4E8-4A60-B71E-08BBD8B5A3F6}"/>
          </ac:spMkLst>
        </pc:spChg>
        <pc:grpChg chg="add del">
          <ac:chgData name="이 명호" userId="ad95b425acd8e0a0" providerId="LiveId" clId="{6EA514BB-F5DF-4146-9F6C-6099ADDA6E4C}" dt="2019-01-01T11:30:08.364" v="67" actId="478"/>
          <ac:grpSpMkLst>
            <pc:docMk/>
            <pc:sldMk cId="3400692746" sldId="322"/>
            <ac:grpSpMk id="7" creationId="{75E88E93-3F35-4CF5-B80A-8BADFBB117BB}"/>
          </ac:grpSpMkLst>
        </pc:grpChg>
        <pc:picChg chg="add">
          <ac:chgData name="이 명호" userId="ad95b425acd8e0a0" providerId="LiveId" clId="{6EA514BB-F5DF-4146-9F6C-6099ADDA6E4C}" dt="2019-01-01T11:30:06.494" v="66"/>
          <ac:picMkLst>
            <pc:docMk/>
            <pc:sldMk cId="3400692746" sldId="322"/>
            <ac:picMk id="12" creationId="{1119B58C-5628-49B9-BDBB-E1B0EB362006}"/>
          </ac:picMkLst>
        </pc:picChg>
        <pc:picChg chg="del">
          <ac:chgData name="이 명호" userId="ad95b425acd8e0a0" providerId="LiveId" clId="{6EA514BB-F5DF-4146-9F6C-6099ADDA6E4C}" dt="2019-01-01T11:30:06.161" v="65" actId="478"/>
          <ac:picMkLst>
            <pc:docMk/>
            <pc:sldMk cId="3400692746" sldId="322"/>
            <ac:picMk id="33" creationId="{2DD90320-FE99-4081-BB15-F29609B5FB19}"/>
          </ac:picMkLst>
        </pc:picChg>
      </pc:sldChg>
      <pc:sldChg chg="addSp delSp modSp add modTransition modAnim">
        <pc:chgData name="이 명호" userId="ad95b425acd8e0a0" providerId="LiveId" clId="{6EA514BB-F5DF-4146-9F6C-6099ADDA6E4C}" dt="2019-01-01T14:02:25.828" v="115"/>
        <pc:sldMkLst>
          <pc:docMk/>
          <pc:sldMk cId="1896912603" sldId="323"/>
        </pc:sldMkLst>
        <pc:spChg chg="del">
          <ac:chgData name="이 명호" userId="ad95b425acd8e0a0" providerId="LiveId" clId="{6EA514BB-F5DF-4146-9F6C-6099ADDA6E4C}" dt="2019-01-01T11:30:26.569" v="69" actId="478"/>
          <ac:spMkLst>
            <pc:docMk/>
            <pc:sldMk cId="1896912603" sldId="323"/>
            <ac:spMk id="6" creationId="{C5F529FF-1D89-4830-BB50-618757680067}"/>
          </ac:spMkLst>
        </pc:spChg>
        <pc:spChg chg="add">
          <ac:chgData name="이 명호" userId="ad95b425acd8e0a0" providerId="LiveId" clId="{6EA514BB-F5DF-4146-9F6C-6099ADDA6E4C}" dt="2019-01-01T11:30:27.167" v="70"/>
          <ac:spMkLst>
            <pc:docMk/>
            <pc:sldMk cId="1896912603" sldId="323"/>
            <ac:spMk id="7" creationId="{1E4AA46A-9C24-46AC-92E7-C315C081FBF3}"/>
          </ac:spMkLst>
        </pc:spChg>
        <pc:spChg chg="del">
          <ac:chgData name="이 명호" userId="ad95b425acd8e0a0" providerId="LiveId" clId="{6EA514BB-F5DF-4146-9F6C-6099ADDA6E4C}" dt="2019-01-01T11:30:26.569" v="69" actId="478"/>
          <ac:spMkLst>
            <pc:docMk/>
            <pc:sldMk cId="1896912603" sldId="323"/>
            <ac:spMk id="10" creationId="{FE7E00C3-8748-44B4-883C-4A7914797F9C}"/>
          </ac:spMkLst>
        </pc:spChg>
        <pc:spChg chg="del">
          <ac:chgData name="이 명호" userId="ad95b425acd8e0a0" providerId="LiveId" clId="{6EA514BB-F5DF-4146-9F6C-6099ADDA6E4C}" dt="2019-01-01T11:30:26.569" v="69" actId="478"/>
          <ac:spMkLst>
            <pc:docMk/>
            <pc:sldMk cId="1896912603" sldId="323"/>
            <ac:spMk id="11" creationId="{E91F5EAD-1652-4C6C-8D1C-686B9EEA3DFF}"/>
          </ac:spMkLst>
        </pc:spChg>
        <pc:spChg chg="add">
          <ac:chgData name="이 명호" userId="ad95b425acd8e0a0" providerId="LiveId" clId="{6EA514BB-F5DF-4146-9F6C-6099ADDA6E4C}" dt="2019-01-01T11:30:27.167" v="70"/>
          <ac:spMkLst>
            <pc:docMk/>
            <pc:sldMk cId="1896912603" sldId="323"/>
            <ac:spMk id="14" creationId="{687F0CA7-4083-4608-992E-CFA2F5BE4C57}"/>
          </ac:spMkLst>
        </pc:spChg>
        <pc:spChg chg="add">
          <ac:chgData name="이 명호" userId="ad95b425acd8e0a0" providerId="LiveId" clId="{6EA514BB-F5DF-4146-9F6C-6099ADDA6E4C}" dt="2019-01-01T11:30:27.167" v="70"/>
          <ac:spMkLst>
            <pc:docMk/>
            <pc:sldMk cId="1896912603" sldId="323"/>
            <ac:spMk id="15" creationId="{E3AFAB2C-B514-40FD-9B02-A84605C86268}"/>
          </ac:spMkLst>
        </pc:spChg>
        <pc:spChg chg="add mod">
          <ac:chgData name="이 명호" userId="ad95b425acd8e0a0" providerId="LiveId" clId="{6EA514BB-F5DF-4146-9F6C-6099ADDA6E4C}" dt="2019-01-01T13:07:18.154" v="80" actId="12788"/>
          <ac:spMkLst>
            <pc:docMk/>
            <pc:sldMk cId="1896912603" sldId="323"/>
            <ac:spMk id="16" creationId="{7BE61F39-D72A-423F-B81F-FE5FB152B485}"/>
          </ac:spMkLst>
        </pc:spChg>
        <pc:spChg chg="add mod">
          <ac:chgData name="이 명호" userId="ad95b425acd8e0a0" providerId="LiveId" clId="{6EA514BB-F5DF-4146-9F6C-6099ADDA6E4C}" dt="2019-01-01T13:07:14.836" v="79" actId="12788"/>
          <ac:spMkLst>
            <pc:docMk/>
            <pc:sldMk cId="1896912603" sldId="323"/>
            <ac:spMk id="17" creationId="{A61C2F72-C4CE-488B-8913-4AD33901E463}"/>
          </ac:spMkLst>
        </pc:spChg>
        <pc:grpChg chg="add del">
          <ac:chgData name="이 명호" userId="ad95b425acd8e0a0" providerId="LiveId" clId="{6EA514BB-F5DF-4146-9F6C-6099ADDA6E4C}" dt="2019-01-01T11:30:28.860" v="71" actId="478"/>
          <ac:grpSpMkLst>
            <pc:docMk/>
            <pc:sldMk cId="1896912603" sldId="323"/>
            <ac:grpSpMk id="8" creationId="{566BF0FF-2CF5-45C5-9792-7DF05A656A37}"/>
          </ac:grpSpMkLst>
        </pc:grpChg>
        <pc:picChg chg="del">
          <ac:chgData name="이 명호" userId="ad95b425acd8e0a0" providerId="LiveId" clId="{6EA514BB-F5DF-4146-9F6C-6099ADDA6E4C}" dt="2019-01-01T11:30:26.569" v="69" actId="478"/>
          <ac:picMkLst>
            <pc:docMk/>
            <pc:sldMk cId="1896912603" sldId="323"/>
            <ac:picMk id="12" creationId="{1119B58C-5628-49B9-BDBB-E1B0EB362006}"/>
          </ac:picMkLst>
        </pc:picChg>
      </pc:sldChg>
      <pc:sldChg chg="addSp delSp add modTransition delAnim">
        <pc:chgData name="이 명호" userId="ad95b425acd8e0a0" providerId="LiveId" clId="{6EA514BB-F5DF-4146-9F6C-6099ADDA6E4C}" dt="2019-01-01T14:02:25.828" v="115"/>
        <pc:sldMkLst>
          <pc:docMk/>
          <pc:sldMk cId="918814264" sldId="324"/>
        </pc:sldMkLst>
        <pc:spChg chg="del">
          <ac:chgData name="이 명호" userId="ad95b425acd8e0a0" providerId="LiveId" clId="{6EA514BB-F5DF-4146-9F6C-6099ADDA6E4C}" dt="2019-01-01T11:51:01.735" v="73" actId="478"/>
          <ac:spMkLst>
            <pc:docMk/>
            <pc:sldMk cId="918814264" sldId="324"/>
            <ac:spMk id="7" creationId="{1E4AA46A-9C24-46AC-92E7-C315C081FBF3}"/>
          </ac:spMkLst>
        </pc:spChg>
        <pc:spChg chg="add">
          <ac:chgData name="이 명호" userId="ad95b425acd8e0a0" providerId="LiveId" clId="{6EA514BB-F5DF-4146-9F6C-6099ADDA6E4C}" dt="2019-01-01T11:51:01.989" v="74"/>
          <ac:spMkLst>
            <pc:docMk/>
            <pc:sldMk cId="918814264" sldId="324"/>
            <ac:spMk id="8" creationId="{E4878A8D-2BAE-46A2-ABA1-91F32487C94A}"/>
          </ac:spMkLst>
        </pc:spChg>
        <pc:spChg chg="add">
          <ac:chgData name="이 명호" userId="ad95b425acd8e0a0" providerId="LiveId" clId="{6EA514BB-F5DF-4146-9F6C-6099ADDA6E4C}" dt="2019-01-01T11:51:01.989" v="74"/>
          <ac:spMkLst>
            <pc:docMk/>
            <pc:sldMk cId="918814264" sldId="324"/>
            <ac:spMk id="12" creationId="{22258278-F52F-419E-B7C0-44BB6C47A8BD}"/>
          </ac:spMkLst>
        </pc:spChg>
        <pc:spChg chg="add">
          <ac:chgData name="이 명호" userId="ad95b425acd8e0a0" providerId="LiveId" clId="{6EA514BB-F5DF-4146-9F6C-6099ADDA6E4C}" dt="2019-01-01T11:51:01.989" v="74"/>
          <ac:spMkLst>
            <pc:docMk/>
            <pc:sldMk cId="918814264" sldId="324"/>
            <ac:spMk id="13" creationId="{FFF2C6B7-4E32-4D10-9A86-3DC5F3D36F18}"/>
          </ac:spMkLst>
        </pc:spChg>
        <pc:spChg chg="del">
          <ac:chgData name="이 명호" userId="ad95b425acd8e0a0" providerId="LiveId" clId="{6EA514BB-F5DF-4146-9F6C-6099ADDA6E4C}" dt="2019-01-01T11:51:01.735" v="73" actId="478"/>
          <ac:spMkLst>
            <pc:docMk/>
            <pc:sldMk cId="918814264" sldId="324"/>
            <ac:spMk id="14" creationId="{687F0CA7-4083-4608-992E-CFA2F5BE4C57}"/>
          </ac:spMkLst>
        </pc:spChg>
        <pc:spChg chg="del">
          <ac:chgData name="이 명호" userId="ad95b425acd8e0a0" providerId="LiveId" clId="{6EA514BB-F5DF-4146-9F6C-6099ADDA6E4C}" dt="2019-01-01T11:51:01.735" v="73" actId="478"/>
          <ac:spMkLst>
            <pc:docMk/>
            <pc:sldMk cId="918814264" sldId="324"/>
            <ac:spMk id="15" creationId="{E3AFAB2C-B514-40FD-9B02-A84605C86268}"/>
          </ac:spMkLst>
        </pc:spChg>
        <pc:spChg chg="del">
          <ac:chgData name="이 명호" userId="ad95b425acd8e0a0" providerId="LiveId" clId="{6EA514BB-F5DF-4146-9F6C-6099ADDA6E4C}" dt="2019-01-01T11:51:01.735" v="73" actId="478"/>
          <ac:spMkLst>
            <pc:docMk/>
            <pc:sldMk cId="918814264" sldId="324"/>
            <ac:spMk id="16" creationId="{7BE61F39-D72A-423F-B81F-FE5FB152B485}"/>
          </ac:spMkLst>
        </pc:spChg>
        <pc:spChg chg="del">
          <ac:chgData name="이 명호" userId="ad95b425acd8e0a0" providerId="LiveId" clId="{6EA514BB-F5DF-4146-9F6C-6099ADDA6E4C}" dt="2019-01-01T11:51:01.735" v="73" actId="478"/>
          <ac:spMkLst>
            <pc:docMk/>
            <pc:sldMk cId="918814264" sldId="324"/>
            <ac:spMk id="17" creationId="{A61C2F72-C4CE-488B-8913-4AD33901E463}"/>
          </ac:spMkLst>
        </pc:spChg>
        <pc:spChg chg="add">
          <ac:chgData name="이 명호" userId="ad95b425acd8e0a0" providerId="LiveId" clId="{6EA514BB-F5DF-4146-9F6C-6099ADDA6E4C}" dt="2019-01-01T11:51:01.989" v="74"/>
          <ac:spMkLst>
            <pc:docMk/>
            <pc:sldMk cId="918814264" sldId="324"/>
            <ac:spMk id="18" creationId="{974AD7C4-FC36-48C1-A894-AD1DE6E03C39}"/>
          </ac:spMkLst>
        </pc:spChg>
        <pc:grpChg chg="add del">
          <ac:chgData name="이 명호" userId="ad95b425acd8e0a0" providerId="LiveId" clId="{6EA514BB-F5DF-4146-9F6C-6099ADDA6E4C}" dt="2019-01-01T11:51:03.664" v="75" actId="478"/>
          <ac:grpSpMkLst>
            <pc:docMk/>
            <pc:sldMk cId="918814264" sldId="324"/>
            <ac:grpSpMk id="9" creationId="{CA6130A1-C8AD-480A-AD4C-98A8D6C08652}"/>
          </ac:grpSpMkLst>
        </pc:grpChg>
      </pc:sldChg>
      <pc:sldChg chg="addSp delSp add modNotesTx">
        <pc:chgData name="이 명호" userId="ad95b425acd8e0a0" providerId="LiveId" clId="{6EA514BB-F5DF-4146-9F6C-6099ADDA6E4C}" dt="2019-01-01T13:18:23.508" v="87" actId="6549"/>
        <pc:sldMkLst>
          <pc:docMk/>
          <pc:sldMk cId="1951648588" sldId="325"/>
        </pc:sldMkLst>
        <pc:spChg chg="add del">
          <ac:chgData name="이 명호" userId="ad95b425acd8e0a0" providerId="LiveId" clId="{6EA514BB-F5DF-4146-9F6C-6099ADDA6E4C}" dt="2019-01-01T13:11:53.985" v="83" actId="478"/>
          <ac:spMkLst>
            <pc:docMk/>
            <pc:sldMk cId="1951648588" sldId="325"/>
            <ac:spMk id="7" creationId="{2442557F-5C14-4BD0-A01A-6CB2830B3C7B}"/>
          </ac:spMkLst>
        </pc:spChg>
        <pc:spChg chg="add del">
          <ac:chgData name="이 명호" userId="ad95b425acd8e0a0" providerId="LiveId" clId="{6EA514BB-F5DF-4146-9F6C-6099ADDA6E4C}" dt="2019-01-01T13:11:53.985" v="83" actId="478"/>
          <ac:spMkLst>
            <pc:docMk/>
            <pc:sldMk cId="1951648588" sldId="325"/>
            <ac:spMk id="8" creationId="{97F66334-803B-4552-9F73-4215B47E18E9}"/>
          </ac:spMkLst>
        </pc:spChg>
        <pc:spChg chg="add del">
          <ac:chgData name="이 명호" userId="ad95b425acd8e0a0" providerId="LiveId" clId="{6EA514BB-F5DF-4146-9F6C-6099ADDA6E4C}" dt="2019-01-01T13:11:53.985" v="83" actId="478"/>
          <ac:spMkLst>
            <pc:docMk/>
            <pc:sldMk cId="1951648588" sldId="325"/>
            <ac:spMk id="9" creationId="{577018DD-DC48-4E7C-80DD-A649A6C79148}"/>
          </ac:spMkLst>
        </pc:spChg>
        <pc:spChg chg="add del">
          <ac:chgData name="이 명호" userId="ad95b425acd8e0a0" providerId="LiveId" clId="{6EA514BB-F5DF-4146-9F6C-6099ADDA6E4C}" dt="2019-01-01T13:11:53.985" v="83" actId="478"/>
          <ac:spMkLst>
            <pc:docMk/>
            <pc:sldMk cId="1951648588" sldId="325"/>
            <ac:spMk id="10" creationId="{6780FCC7-83DC-45D7-A36D-D1204D3C3802}"/>
          </ac:spMkLst>
        </pc:spChg>
        <pc:spChg chg="del">
          <ac:chgData name="이 명호" userId="ad95b425acd8e0a0" providerId="LiveId" clId="{6EA514BB-F5DF-4146-9F6C-6099ADDA6E4C}" dt="2019-01-01T13:11:53.985" v="83" actId="478"/>
          <ac:spMkLst>
            <pc:docMk/>
            <pc:sldMk cId="1951648588" sldId="325"/>
            <ac:spMk id="11" creationId="{00000000-0000-0000-0000-000000000000}"/>
          </ac:spMkLst>
        </pc:spChg>
        <pc:spChg chg="add">
          <ac:chgData name="이 명호" userId="ad95b425acd8e0a0" providerId="LiveId" clId="{6EA514BB-F5DF-4146-9F6C-6099ADDA6E4C}" dt="2019-01-01T13:11:54.234" v="84"/>
          <ac:spMkLst>
            <pc:docMk/>
            <pc:sldMk cId="1951648588" sldId="325"/>
            <ac:spMk id="12" creationId="{F2E74DDF-1A76-4149-8985-6A5AE4030DED}"/>
          </ac:spMkLst>
        </pc:spChg>
        <pc:spChg chg="del">
          <ac:chgData name="이 명호" userId="ad95b425acd8e0a0" providerId="LiveId" clId="{6EA514BB-F5DF-4146-9F6C-6099ADDA6E4C}" dt="2019-01-01T13:11:53.985" v="83" actId="478"/>
          <ac:spMkLst>
            <pc:docMk/>
            <pc:sldMk cId="1951648588" sldId="325"/>
            <ac:spMk id="13" creationId="{00000000-0000-0000-0000-000000000000}"/>
          </ac:spMkLst>
        </pc:spChg>
        <pc:spChg chg="add">
          <ac:chgData name="이 명호" userId="ad95b425acd8e0a0" providerId="LiveId" clId="{6EA514BB-F5DF-4146-9F6C-6099ADDA6E4C}" dt="2019-01-01T13:11:54.234" v="84"/>
          <ac:spMkLst>
            <pc:docMk/>
            <pc:sldMk cId="1951648588" sldId="325"/>
            <ac:spMk id="14" creationId="{ACB7E54B-8C01-46F6-B6ED-AAC73E7FB662}"/>
          </ac:spMkLst>
        </pc:spChg>
        <pc:spChg chg="del">
          <ac:chgData name="이 명호" userId="ad95b425acd8e0a0" providerId="LiveId" clId="{6EA514BB-F5DF-4146-9F6C-6099ADDA6E4C}" dt="2019-01-01T13:11:53.985" v="83" actId="478"/>
          <ac:spMkLst>
            <pc:docMk/>
            <pc:sldMk cId="1951648588" sldId="325"/>
            <ac:spMk id="15" creationId="{00000000-0000-0000-0000-000000000000}"/>
          </ac:spMkLst>
        </pc:spChg>
        <pc:spChg chg="add">
          <ac:chgData name="이 명호" userId="ad95b425acd8e0a0" providerId="LiveId" clId="{6EA514BB-F5DF-4146-9F6C-6099ADDA6E4C}" dt="2019-01-01T13:11:54.234" v="84"/>
          <ac:spMkLst>
            <pc:docMk/>
            <pc:sldMk cId="1951648588" sldId="325"/>
            <ac:spMk id="16" creationId="{CB43DB15-1C80-4351-8EDA-EAA9B438E1AD}"/>
          </ac:spMkLst>
        </pc:spChg>
        <pc:spChg chg="add">
          <ac:chgData name="이 명호" userId="ad95b425acd8e0a0" providerId="LiveId" clId="{6EA514BB-F5DF-4146-9F6C-6099ADDA6E4C}" dt="2019-01-01T13:11:54.234" v="84"/>
          <ac:spMkLst>
            <pc:docMk/>
            <pc:sldMk cId="1951648588" sldId="325"/>
            <ac:spMk id="17" creationId="{7E8AA922-8FFA-4F30-9BAB-DA12F742BC60}"/>
          </ac:spMkLst>
        </pc:spChg>
        <pc:spChg chg="del">
          <ac:chgData name="이 명호" userId="ad95b425acd8e0a0" providerId="LiveId" clId="{6EA514BB-F5DF-4146-9F6C-6099ADDA6E4C}" dt="2019-01-01T13:11:53.985" v="83" actId="478"/>
          <ac:spMkLst>
            <pc:docMk/>
            <pc:sldMk cId="1951648588" sldId="325"/>
            <ac:spMk id="21" creationId="{00000000-0000-0000-0000-000000000000}"/>
          </ac:spMkLst>
        </pc:spChg>
        <pc:picChg chg="del">
          <ac:chgData name="이 명호" userId="ad95b425acd8e0a0" providerId="LiveId" clId="{6EA514BB-F5DF-4146-9F6C-6099ADDA6E4C}" dt="2019-01-01T13:11:53.985" v="83" actId="478"/>
          <ac:picMkLst>
            <pc:docMk/>
            <pc:sldMk cId="1951648588" sldId="325"/>
            <ac:picMk id="17410" creationId="{00000000-0000-0000-0000-000000000000}"/>
          </ac:picMkLst>
        </pc:picChg>
      </pc:sldChg>
      <pc:sldChg chg="addSp delSp modSp add modNotesTx">
        <pc:chgData name="이 명호" userId="ad95b425acd8e0a0" providerId="LiveId" clId="{6EA514BB-F5DF-4146-9F6C-6099ADDA6E4C}" dt="2019-01-01T13:18:36.382" v="92"/>
        <pc:sldMkLst>
          <pc:docMk/>
          <pc:sldMk cId="4133509939" sldId="326"/>
        </pc:sldMkLst>
        <pc:spChg chg="add">
          <ac:chgData name="이 명호" userId="ad95b425acd8e0a0" providerId="LiveId" clId="{6EA514BB-F5DF-4146-9F6C-6099ADDA6E4C}" dt="2019-01-01T13:18:27.518" v="89"/>
          <ac:spMkLst>
            <pc:docMk/>
            <pc:sldMk cId="4133509939" sldId="326"/>
            <ac:spMk id="9" creationId="{009F371D-A80D-4095-A414-DCAA60C16610}"/>
          </ac:spMkLst>
        </pc:spChg>
        <pc:spChg chg="add">
          <ac:chgData name="이 명호" userId="ad95b425acd8e0a0" providerId="LiveId" clId="{6EA514BB-F5DF-4146-9F6C-6099ADDA6E4C}" dt="2019-01-01T13:18:27.518" v="89"/>
          <ac:spMkLst>
            <pc:docMk/>
            <pc:sldMk cId="4133509939" sldId="326"/>
            <ac:spMk id="10" creationId="{97C8E997-D78E-44E4-A5A9-C6002CE858F1}"/>
          </ac:spMkLst>
        </pc:spChg>
        <pc:spChg chg="add">
          <ac:chgData name="이 명호" userId="ad95b425acd8e0a0" providerId="LiveId" clId="{6EA514BB-F5DF-4146-9F6C-6099ADDA6E4C}" dt="2019-01-01T13:18:27.518" v="89"/>
          <ac:spMkLst>
            <pc:docMk/>
            <pc:sldMk cId="4133509939" sldId="326"/>
            <ac:spMk id="11" creationId="{A066938E-77C9-40C8-8B3B-E2863885CADA}"/>
          </ac:spMkLst>
        </pc:spChg>
        <pc:spChg chg="del">
          <ac:chgData name="이 명호" userId="ad95b425acd8e0a0" providerId="LiveId" clId="{6EA514BB-F5DF-4146-9F6C-6099ADDA6E4C}" dt="2019-01-01T13:18:26.689" v="88" actId="478"/>
          <ac:spMkLst>
            <pc:docMk/>
            <pc:sldMk cId="4133509939" sldId="326"/>
            <ac:spMk id="12" creationId="{F2E74DDF-1A76-4149-8985-6A5AE4030DED}"/>
          </ac:spMkLst>
        </pc:spChg>
        <pc:spChg chg="add">
          <ac:chgData name="이 명호" userId="ad95b425acd8e0a0" providerId="LiveId" clId="{6EA514BB-F5DF-4146-9F6C-6099ADDA6E4C}" dt="2019-01-01T13:18:27.518" v="89"/>
          <ac:spMkLst>
            <pc:docMk/>
            <pc:sldMk cId="4133509939" sldId="326"/>
            <ac:spMk id="13" creationId="{7AA07A99-2840-4659-AA11-124B45D64E5A}"/>
          </ac:spMkLst>
        </pc:spChg>
        <pc:spChg chg="del">
          <ac:chgData name="이 명호" userId="ad95b425acd8e0a0" providerId="LiveId" clId="{6EA514BB-F5DF-4146-9F6C-6099ADDA6E4C}" dt="2019-01-01T13:18:26.689" v="88" actId="478"/>
          <ac:spMkLst>
            <pc:docMk/>
            <pc:sldMk cId="4133509939" sldId="326"/>
            <ac:spMk id="14" creationId="{ACB7E54B-8C01-46F6-B6ED-AAC73E7FB662}"/>
          </ac:spMkLst>
        </pc:spChg>
        <pc:spChg chg="add">
          <ac:chgData name="이 명호" userId="ad95b425acd8e0a0" providerId="LiveId" clId="{6EA514BB-F5DF-4146-9F6C-6099ADDA6E4C}" dt="2019-01-01T13:18:27.518" v="89"/>
          <ac:spMkLst>
            <pc:docMk/>
            <pc:sldMk cId="4133509939" sldId="326"/>
            <ac:spMk id="15" creationId="{60F55B1E-9467-48AF-AF25-5944AC9BE358}"/>
          </ac:spMkLst>
        </pc:spChg>
        <pc:spChg chg="del">
          <ac:chgData name="이 명호" userId="ad95b425acd8e0a0" providerId="LiveId" clId="{6EA514BB-F5DF-4146-9F6C-6099ADDA6E4C}" dt="2019-01-01T13:18:26.689" v="88" actId="478"/>
          <ac:spMkLst>
            <pc:docMk/>
            <pc:sldMk cId="4133509939" sldId="326"/>
            <ac:spMk id="16" creationId="{CB43DB15-1C80-4351-8EDA-EAA9B438E1AD}"/>
          </ac:spMkLst>
        </pc:spChg>
        <pc:spChg chg="del">
          <ac:chgData name="이 명호" userId="ad95b425acd8e0a0" providerId="LiveId" clId="{6EA514BB-F5DF-4146-9F6C-6099ADDA6E4C}" dt="2019-01-01T13:18:26.689" v="88" actId="478"/>
          <ac:spMkLst>
            <pc:docMk/>
            <pc:sldMk cId="4133509939" sldId="326"/>
            <ac:spMk id="17" creationId="{7E8AA922-8FFA-4F30-9BAB-DA12F742BC60}"/>
          </ac:spMkLst>
        </pc:spChg>
        <pc:spChg chg="add mod">
          <ac:chgData name="이 명호" userId="ad95b425acd8e0a0" providerId="LiveId" clId="{6EA514BB-F5DF-4146-9F6C-6099ADDA6E4C}" dt="2019-01-01T13:18:36.382" v="92"/>
          <ac:spMkLst>
            <pc:docMk/>
            <pc:sldMk cId="4133509939" sldId="326"/>
            <ac:spMk id="18" creationId="{16B8FDEE-1363-435F-875C-0AA70A9E3410}"/>
          </ac:spMkLst>
        </pc:spChg>
        <pc:spChg chg="add mod">
          <ac:chgData name="이 명호" userId="ad95b425acd8e0a0" providerId="LiveId" clId="{6EA514BB-F5DF-4146-9F6C-6099ADDA6E4C}" dt="2019-01-01T13:18:36.382" v="92"/>
          <ac:spMkLst>
            <pc:docMk/>
            <pc:sldMk cId="4133509939" sldId="326"/>
            <ac:spMk id="19" creationId="{6BA61A89-2E6C-4040-B0D9-2CD6757D4A94}"/>
          </ac:spMkLst>
        </pc:spChg>
        <pc:spChg chg="add mod">
          <ac:chgData name="이 명호" userId="ad95b425acd8e0a0" providerId="LiveId" clId="{6EA514BB-F5DF-4146-9F6C-6099ADDA6E4C}" dt="2019-01-01T13:18:36.382" v="92"/>
          <ac:spMkLst>
            <pc:docMk/>
            <pc:sldMk cId="4133509939" sldId="326"/>
            <ac:spMk id="20" creationId="{BB0EF2FF-90F6-484F-8B48-D665710338C1}"/>
          </ac:spMkLst>
        </pc:spChg>
        <pc:spChg chg="add mod">
          <ac:chgData name="이 명호" userId="ad95b425acd8e0a0" providerId="LiveId" clId="{6EA514BB-F5DF-4146-9F6C-6099ADDA6E4C}" dt="2019-01-01T13:18:36.382" v="92"/>
          <ac:spMkLst>
            <pc:docMk/>
            <pc:sldMk cId="4133509939" sldId="326"/>
            <ac:spMk id="21" creationId="{1BB3C08D-8789-4B6D-B167-C30615358392}"/>
          </ac:spMkLst>
        </pc:spChg>
        <pc:spChg chg="add mod">
          <ac:chgData name="이 명호" userId="ad95b425acd8e0a0" providerId="LiveId" clId="{6EA514BB-F5DF-4146-9F6C-6099ADDA6E4C}" dt="2019-01-01T13:18:36.382" v="92"/>
          <ac:spMkLst>
            <pc:docMk/>
            <pc:sldMk cId="4133509939" sldId="326"/>
            <ac:spMk id="22" creationId="{EECD0830-A95D-4381-86DA-A3C05143F657}"/>
          </ac:spMkLst>
        </pc:spChg>
        <pc:grpChg chg="add del">
          <ac:chgData name="이 명호" userId="ad95b425acd8e0a0" providerId="LiveId" clId="{6EA514BB-F5DF-4146-9F6C-6099ADDA6E4C}" dt="2019-01-01T13:18:29.731" v="90" actId="478"/>
          <ac:grpSpMkLst>
            <pc:docMk/>
            <pc:sldMk cId="4133509939" sldId="326"/>
            <ac:grpSpMk id="6" creationId="{C094B574-E21C-4C6B-AF77-37D11F8A875F}"/>
          </ac:grpSpMkLst>
        </pc:grpChg>
      </pc:sldChg>
      <pc:sldChg chg="addSp delSp add modAnim">
        <pc:chgData name="이 명호" userId="ad95b425acd8e0a0" providerId="LiveId" clId="{6EA514BB-F5DF-4146-9F6C-6099ADDA6E4C}" dt="2019-01-01T13:18:45.513" v="96" actId="478"/>
        <pc:sldMkLst>
          <pc:docMk/>
          <pc:sldMk cId="894326004" sldId="327"/>
        </pc:sldMkLst>
        <pc:spChg chg="del">
          <ac:chgData name="이 명호" userId="ad95b425acd8e0a0" providerId="LiveId" clId="{6EA514BB-F5DF-4146-9F6C-6099ADDA6E4C}" dt="2019-01-01T13:18:43.432" v="94" actId="478"/>
          <ac:spMkLst>
            <pc:docMk/>
            <pc:sldMk cId="894326004" sldId="327"/>
            <ac:spMk id="9" creationId="{009F371D-A80D-4095-A414-DCAA60C16610}"/>
          </ac:spMkLst>
        </pc:spChg>
        <pc:spChg chg="del">
          <ac:chgData name="이 명호" userId="ad95b425acd8e0a0" providerId="LiveId" clId="{6EA514BB-F5DF-4146-9F6C-6099ADDA6E4C}" dt="2019-01-01T13:18:43.432" v="94" actId="478"/>
          <ac:spMkLst>
            <pc:docMk/>
            <pc:sldMk cId="894326004" sldId="327"/>
            <ac:spMk id="10" creationId="{97C8E997-D78E-44E4-A5A9-C6002CE858F1}"/>
          </ac:spMkLst>
        </pc:spChg>
        <pc:spChg chg="del">
          <ac:chgData name="이 명호" userId="ad95b425acd8e0a0" providerId="LiveId" clId="{6EA514BB-F5DF-4146-9F6C-6099ADDA6E4C}" dt="2019-01-01T13:18:43.432" v="94" actId="478"/>
          <ac:spMkLst>
            <pc:docMk/>
            <pc:sldMk cId="894326004" sldId="327"/>
            <ac:spMk id="11" creationId="{A066938E-77C9-40C8-8B3B-E2863885CADA}"/>
          </ac:spMkLst>
        </pc:spChg>
        <pc:spChg chg="del">
          <ac:chgData name="이 명호" userId="ad95b425acd8e0a0" providerId="LiveId" clId="{6EA514BB-F5DF-4146-9F6C-6099ADDA6E4C}" dt="2019-01-01T13:18:43.432" v="94" actId="478"/>
          <ac:spMkLst>
            <pc:docMk/>
            <pc:sldMk cId="894326004" sldId="327"/>
            <ac:spMk id="13" creationId="{7AA07A99-2840-4659-AA11-124B45D64E5A}"/>
          </ac:spMkLst>
        </pc:spChg>
        <pc:spChg chg="add">
          <ac:chgData name="이 명호" userId="ad95b425acd8e0a0" providerId="LiveId" clId="{6EA514BB-F5DF-4146-9F6C-6099ADDA6E4C}" dt="2019-01-01T13:18:43.763" v="95"/>
          <ac:spMkLst>
            <pc:docMk/>
            <pc:sldMk cId="894326004" sldId="327"/>
            <ac:spMk id="14" creationId="{8873C6A9-6D12-4BD6-854D-17122FB0FE8B}"/>
          </ac:spMkLst>
        </pc:spChg>
        <pc:spChg chg="del">
          <ac:chgData name="이 명호" userId="ad95b425acd8e0a0" providerId="LiveId" clId="{6EA514BB-F5DF-4146-9F6C-6099ADDA6E4C}" dt="2019-01-01T13:18:43.432" v="94" actId="478"/>
          <ac:spMkLst>
            <pc:docMk/>
            <pc:sldMk cId="894326004" sldId="327"/>
            <ac:spMk id="15" creationId="{60F55B1E-9467-48AF-AF25-5944AC9BE358}"/>
          </ac:spMkLst>
        </pc:spChg>
        <pc:spChg chg="add">
          <ac:chgData name="이 명호" userId="ad95b425acd8e0a0" providerId="LiveId" clId="{6EA514BB-F5DF-4146-9F6C-6099ADDA6E4C}" dt="2019-01-01T13:18:43.763" v="95"/>
          <ac:spMkLst>
            <pc:docMk/>
            <pc:sldMk cId="894326004" sldId="327"/>
            <ac:spMk id="16" creationId="{2FEFF15E-8EF5-4015-B309-0A87EAD4EDC7}"/>
          </ac:spMkLst>
        </pc:spChg>
        <pc:spChg chg="add">
          <ac:chgData name="이 명호" userId="ad95b425acd8e0a0" providerId="LiveId" clId="{6EA514BB-F5DF-4146-9F6C-6099ADDA6E4C}" dt="2019-01-01T13:18:43.763" v="95"/>
          <ac:spMkLst>
            <pc:docMk/>
            <pc:sldMk cId="894326004" sldId="327"/>
            <ac:spMk id="17" creationId="{9C3B2C7E-715A-4676-A314-19273C8A9CE3}"/>
          </ac:spMkLst>
        </pc:spChg>
        <pc:spChg chg="add">
          <ac:chgData name="이 명호" userId="ad95b425acd8e0a0" providerId="LiveId" clId="{6EA514BB-F5DF-4146-9F6C-6099ADDA6E4C}" dt="2019-01-01T13:18:43.763" v="95"/>
          <ac:spMkLst>
            <pc:docMk/>
            <pc:sldMk cId="894326004" sldId="327"/>
            <ac:spMk id="18" creationId="{085C7432-4041-41BB-8E74-DAB4F566B67F}"/>
          </ac:spMkLst>
        </pc:spChg>
        <pc:spChg chg="add">
          <ac:chgData name="이 명호" userId="ad95b425acd8e0a0" providerId="LiveId" clId="{6EA514BB-F5DF-4146-9F6C-6099ADDA6E4C}" dt="2019-01-01T13:18:43.763" v="95"/>
          <ac:spMkLst>
            <pc:docMk/>
            <pc:sldMk cId="894326004" sldId="327"/>
            <ac:spMk id="20" creationId="{61B74097-0796-4B14-94DD-B93A381F0DAC}"/>
          </ac:spMkLst>
        </pc:spChg>
        <pc:spChg chg="add">
          <ac:chgData name="이 명호" userId="ad95b425acd8e0a0" providerId="LiveId" clId="{6EA514BB-F5DF-4146-9F6C-6099ADDA6E4C}" dt="2019-01-01T13:18:43.763" v="95"/>
          <ac:spMkLst>
            <pc:docMk/>
            <pc:sldMk cId="894326004" sldId="327"/>
            <ac:spMk id="21" creationId="{051FDFC0-75A1-407D-B248-A05A013731D7}"/>
          </ac:spMkLst>
        </pc:spChg>
        <pc:spChg chg="add">
          <ac:chgData name="이 명호" userId="ad95b425acd8e0a0" providerId="LiveId" clId="{6EA514BB-F5DF-4146-9F6C-6099ADDA6E4C}" dt="2019-01-01T13:18:43.763" v="95"/>
          <ac:spMkLst>
            <pc:docMk/>
            <pc:sldMk cId="894326004" sldId="327"/>
            <ac:spMk id="22" creationId="{C9603932-1BFD-4440-9C5A-1119C497D397}"/>
          </ac:spMkLst>
        </pc:spChg>
        <pc:spChg chg="add">
          <ac:chgData name="이 명호" userId="ad95b425acd8e0a0" providerId="LiveId" clId="{6EA514BB-F5DF-4146-9F6C-6099ADDA6E4C}" dt="2019-01-01T13:18:43.763" v="95"/>
          <ac:spMkLst>
            <pc:docMk/>
            <pc:sldMk cId="894326004" sldId="327"/>
            <ac:spMk id="23" creationId="{C3D6C924-9831-4F57-8EDC-F3E449EB9821}"/>
          </ac:spMkLst>
        </pc:spChg>
        <pc:grpChg chg="add del">
          <ac:chgData name="이 명호" userId="ad95b425acd8e0a0" providerId="LiveId" clId="{6EA514BB-F5DF-4146-9F6C-6099ADDA6E4C}" dt="2019-01-01T13:18:45.513" v="96" actId="478"/>
          <ac:grpSpMkLst>
            <pc:docMk/>
            <pc:sldMk cId="894326004" sldId="327"/>
            <ac:grpSpMk id="7" creationId="{C2226762-743F-497D-99AF-3DD9FD6A5224}"/>
          </ac:grpSpMkLst>
        </pc:grpChg>
        <pc:graphicFrameChg chg="add">
          <ac:chgData name="이 명호" userId="ad95b425acd8e0a0" providerId="LiveId" clId="{6EA514BB-F5DF-4146-9F6C-6099ADDA6E4C}" dt="2019-01-01T13:18:43.763" v="95"/>
          <ac:graphicFrameMkLst>
            <pc:docMk/>
            <pc:sldMk cId="894326004" sldId="327"/>
            <ac:graphicFrameMk id="19" creationId="{B4411B69-7927-406F-8C4D-A0DE7135B297}"/>
          </ac:graphicFrameMkLst>
        </pc:graphicFrameChg>
      </pc:sldChg>
      <pc:sldChg chg="addSp delSp add delAnim">
        <pc:chgData name="이 명호" userId="ad95b425acd8e0a0" providerId="LiveId" clId="{6EA514BB-F5DF-4146-9F6C-6099ADDA6E4C}" dt="2019-01-01T13:19:14.106" v="100" actId="478"/>
        <pc:sldMkLst>
          <pc:docMk/>
          <pc:sldMk cId="1544876348" sldId="328"/>
        </pc:sldMkLst>
        <pc:spChg chg="del">
          <ac:chgData name="이 명호" userId="ad95b425acd8e0a0" providerId="LiveId" clId="{6EA514BB-F5DF-4146-9F6C-6099ADDA6E4C}" dt="2019-01-01T13:19:12.448" v="98" actId="478"/>
          <ac:spMkLst>
            <pc:docMk/>
            <pc:sldMk cId="1544876348" sldId="328"/>
            <ac:spMk id="14" creationId="{8873C6A9-6D12-4BD6-854D-17122FB0FE8B}"/>
          </ac:spMkLst>
        </pc:spChg>
        <pc:spChg chg="add">
          <ac:chgData name="이 명호" userId="ad95b425acd8e0a0" providerId="LiveId" clId="{6EA514BB-F5DF-4146-9F6C-6099ADDA6E4C}" dt="2019-01-01T13:19:12.747" v="99"/>
          <ac:spMkLst>
            <pc:docMk/>
            <pc:sldMk cId="1544876348" sldId="328"/>
            <ac:spMk id="15" creationId="{4FAD10A4-C7F2-4C05-A653-D8616D2DD874}"/>
          </ac:spMkLst>
        </pc:spChg>
        <pc:spChg chg="del">
          <ac:chgData name="이 명호" userId="ad95b425acd8e0a0" providerId="LiveId" clId="{6EA514BB-F5DF-4146-9F6C-6099ADDA6E4C}" dt="2019-01-01T13:19:12.448" v="98" actId="478"/>
          <ac:spMkLst>
            <pc:docMk/>
            <pc:sldMk cId="1544876348" sldId="328"/>
            <ac:spMk id="16" creationId="{2FEFF15E-8EF5-4015-B309-0A87EAD4EDC7}"/>
          </ac:spMkLst>
        </pc:spChg>
        <pc:spChg chg="del">
          <ac:chgData name="이 명호" userId="ad95b425acd8e0a0" providerId="LiveId" clId="{6EA514BB-F5DF-4146-9F6C-6099ADDA6E4C}" dt="2019-01-01T13:19:12.448" v="98" actId="478"/>
          <ac:spMkLst>
            <pc:docMk/>
            <pc:sldMk cId="1544876348" sldId="328"/>
            <ac:spMk id="17" creationId="{9C3B2C7E-715A-4676-A314-19273C8A9CE3}"/>
          </ac:spMkLst>
        </pc:spChg>
        <pc:spChg chg="del">
          <ac:chgData name="이 명호" userId="ad95b425acd8e0a0" providerId="LiveId" clId="{6EA514BB-F5DF-4146-9F6C-6099ADDA6E4C}" dt="2019-01-01T13:19:12.448" v="98" actId="478"/>
          <ac:spMkLst>
            <pc:docMk/>
            <pc:sldMk cId="1544876348" sldId="328"/>
            <ac:spMk id="18" creationId="{085C7432-4041-41BB-8E74-DAB4F566B67F}"/>
          </ac:spMkLst>
        </pc:spChg>
        <pc:spChg chg="del">
          <ac:chgData name="이 명호" userId="ad95b425acd8e0a0" providerId="LiveId" clId="{6EA514BB-F5DF-4146-9F6C-6099ADDA6E4C}" dt="2019-01-01T13:19:12.448" v="98" actId="478"/>
          <ac:spMkLst>
            <pc:docMk/>
            <pc:sldMk cId="1544876348" sldId="328"/>
            <ac:spMk id="20" creationId="{61B74097-0796-4B14-94DD-B93A381F0DAC}"/>
          </ac:spMkLst>
        </pc:spChg>
        <pc:spChg chg="del">
          <ac:chgData name="이 명호" userId="ad95b425acd8e0a0" providerId="LiveId" clId="{6EA514BB-F5DF-4146-9F6C-6099ADDA6E4C}" dt="2019-01-01T13:19:12.448" v="98" actId="478"/>
          <ac:spMkLst>
            <pc:docMk/>
            <pc:sldMk cId="1544876348" sldId="328"/>
            <ac:spMk id="21" creationId="{051FDFC0-75A1-407D-B248-A05A013731D7}"/>
          </ac:spMkLst>
        </pc:spChg>
        <pc:spChg chg="del">
          <ac:chgData name="이 명호" userId="ad95b425acd8e0a0" providerId="LiveId" clId="{6EA514BB-F5DF-4146-9F6C-6099ADDA6E4C}" dt="2019-01-01T13:19:12.448" v="98" actId="478"/>
          <ac:spMkLst>
            <pc:docMk/>
            <pc:sldMk cId="1544876348" sldId="328"/>
            <ac:spMk id="22" creationId="{C9603932-1BFD-4440-9C5A-1119C497D397}"/>
          </ac:spMkLst>
        </pc:spChg>
        <pc:spChg chg="del">
          <ac:chgData name="이 명호" userId="ad95b425acd8e0a0" providerId="LiveId" clId="{6EA514BB-F5DF-4146-9F6C-6099ADDA6E4C}" dt="2019-01-01T13:19:12.448" v="98" actId="478"/>
          <ac:spMkLst>
            <pc:docMk/>
            <pc:sldMk cId="1544876348" sldId="328"/>
            <ac:spMk id="23" creationId="{C3D6C924-9831-4F57-8EDC-F3E449EB9821}"/>
          </ac:spMkLst>
        </pc:spChg>
        <pc:spChg chg="add">
          <ac:chgData name="이 명호" userId="ad95b425acd8e0a0" providerId="LiveId" clId="{6EA514BB-F5DF-4146-9F6C-6099ADDA6E4C}" dt="2019-01-01T13:19:12.747" v="99"/>
          <ac:spMkLst>
            <pc:docMk/>
            <pc:sldMk cId="1544876348" sldId="328"/>
            <ac:spMk id="24" creationId="{1A699BEA-D5D1-44F7-AFB5-5EC799F6718E}"/>
          </ac:spMkLst>
        </pc:spChg>
        <pc:spChg chg="add">
          <ac:chgData name="이 명호" userId="ad95b425acd8e0a0" providerId="LiveId" clId="{6EA514BB-F5DF-4146-9F6C-6099ADDA6E4C}" dt="2019-01-01T13:19:12.747" v="99"/>
          <ac:spMkLst>
            <pc:docMk/>
            <pc:sldMk cId="1544876348" sldId="328"/>
            <ac:spMk id="25" creationId="{0DAB0910-D005-42D6-B456-8DEDEFE5009C}"/>
          </ac:spMkLst>
        </pc:spChg>
        <pc:spChg chg="add">
          <ac:chgData name="이 명호" userId="ad95b425acd8e0a0" providerId="LiveId" clId="{6EA514BB-F5DF-4146-9F6C-6099ADDA6E4C}" dt="2019-01-01T13:19:12.747" v="99"/>
          <ac:spMkLst>
            <pc:docMk/>
            <pc:sldMk cId="1544876348" sldId="328"/>
            <ac:spMk id="26" creationId="{325D350B-AEC6-420E-8A8C-F75FEDA753C4}"/>
          </ac:spMkLst>
        </pc:spChg>
        <pc:spChg chg="add">
          <ac:chgData name="이 명호" userId="ad95b425acd8e0a0" providerId="LiveId" clId="{6EA514BB-F5DF-4146-9F6C-6099ADDA6E4C}" dt="2019-01-01T13:19:12.747" v="99"/>
          <ac:spMkLst>
            <pc:docMk/>
            <pc:sldMk cId="1544876348" sldId="328"/>
            <ac:spMk id="27" creationId="{E978194D-D809-41CB-9C93-CA0B648D792C}"/>
          </ac:spMkLst>
        </pc:spChg>
        <pc:spChg chg="add">
          <ac:chgData name="이 명호" userId="ad95b425acd8e0a0" providerId="LiveId" clId="{6EA514BB-F5DF-4146-9F6C-6099ADDA6E4C}" dt="2019-01-01T13:19:12.747" v="99"/>
          <ac:spMkLst>
            <pc:docMk/>
            <pc:sldMk cId="1544876348" sldId="328"/>
            <ac:spMk id="28" creationId="{2FC1459A-2C17-45AD-925D-2A2976CDBB16}"/>
          </ac:spMkLst>
        </pc:spChg>
        <pc:grpChg chg="add del">
          <ac:chgData name="이 명호" userId="ad95b425acd8e0a0" providerId="LiveId" clId="{6EA514BB-F5DF-4146-9F6C-6099ADDA6E4C}" dt="2019-01-01T13:19:14.106" v="100" actId="478"/>
          <ac:grpSpMkLst>
            <pc:docMk/>
            <pc:sldMk cId="1544876348" sldId="328"/>
            <ac:grpSpMk id="11" creationId="{572ED724-40AA-4E79-B84A-D5DF16AED8AA}"/>
          </ac:grpSpMkLst>
        </pc:grpChg>
        <pc:graphicFrameChg chg="del">
          <ac:chgData name="이 명호" userId="ad95b425acd8e0a0" providerId="LiveId" clId="{6EA514BB-F5DF-4146-9F6C-6099ADDA6E4C}" dt="2019-01-01T13:19:12.448" v="98" actId="478"/>
          <ac:graphicFrameMkLst>
            <pc:docMk/>
            <pc:sldMk cId="1544876348" sldId="328"/>
            <ac:graphicFrameMk id="19" creationId="{B4411B69-7927-406F-8C4D-A0DE7135B297}"/>
          </ac:graphicFrameMkLst>
        </pc:graphicFrameChg>
      </pc:sldChg>
      <pc:sldChg chg="addSp delSp add">
        <pc:chgData name="이 명호" userId="ad95b425acd8e0a0" providerId="LiveId" clId="{6EA514BB-F5DF-4146-9F6C-6099ADDA6E4C}" dt="2019-01-01T13:19:27.130" v="104"/>
        <pc:sldMkLst>
          <pc:docMk/>
          <pc:sldMk cId="568537951" sldId="329"/>
        </pc:sldMkLst>
        <pc:spChg chg="add 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8" creationId="{526AB7F5-18C0-424B-B01D-567E41EC8F53}"/>
          </ac:spMkLst>
        </pc:spChg>
        <pc:spChg chg="add 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9" creationId="{D7906C1E-978B-4370-A0ED-4CACA38092D0}"/>
          </ac:spMkLst>
        </pc:spChg>
        <pc:spChg chg="add 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10" creationId="{66B8D95F-7B81-44CD-B8F3-A45084F91778}"/>
          </ac:spMkLst>
        </pc:spChg>
        <pc:spChg chg="add 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11" creationId="{F5DAC652-5BF6-48F5-A0FE-D94397C3A569}"/>
          </ac:spMkLst>
        </pc:spChg>
        <pc:spChg chg="add 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12" creationId="{CC5FB272-4E1B-4096-9C16-7E0BAAD6369E}"/>
          </ac:spMkLst>
        </pc:spChg>
        <pc:spChg chg="add">
          <ac:chgData name="이 명호" userId="ad95b425acd8e0a0" providerId="LiveId" clId="{6EA514BB-F5DF-4146-9F6C-6099ADDA6E4C}" dt="2019-01-01T13:19:27.130" v="104"/>
          <ac:spMkLst>
            <pc:docMk/>
            <pc:sldMk cId="568537951" sldId="329"/>
            <ac:spMk id="13" creationId="{3A47E856-50CE-4A40-936A-FC2E49E68430}"/>
          </ac:spMkLst>
        </pc:spChg>
        <pc:spChg chg="add">
          <ac:chgData name="이 명호" userId="ad95b425acd8e0a0" providerId="LiveId" clId="{6EA514BB-F5DF-4146-9F6C-6099ADDA6E4C}" dt="2019-01-01T13:19:27.130" v="104"/>
          <ac:spMkLst>
            <pc:docMk/>
            <pc:sldMk cId="568537951" sldId="329"/>
            <ac:spMk id="14" creationId="{D0DEF910-2008-4DF2-9BAB-B56CA63A9E8A}"/>
          </ac:spMkLst>
        </pc:spChg>
        <pc:spChg chg="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15" creationId="{4FAD10A4-C7F2-4C05-A653-D8616D2DD874}"/>
          </ac:spMkLst>
        </pc:spChg>
        <pc:spChg chg="add">
          <ac:chgData name="이 명호" userId="ad95b425acd8e0a0" providerId="LiveId" clId="{6EA514BB-F5DF-4146-9F6C-6099ADDA6E4C}" dt="2019-01-01T13:19:27.130" v="104"/>
          <ac:spMkLst>
            <pc:docMk/>
            <pc:sldMk cId="568537951" sldId="329"/>
            <ac:spMk id="16" creationId="{091D6770-59A0-4328-B612-C9DC2CCB1575}"/>
          </ac:spMkLst>
        </pc:spChg>
        <pc:spChg chg="add">
          <ac:chgData name="이 명호" userId="ad95b425acd8e0a0" providerId="LiveId" clId="{6EA514BB-F5DF-4146-9F6C-6099ADDA6E4C}" dt="2019-01-01T13:19:27.130" v="104"/>
          <ac:spMkLst>
            <pc:docMk/>
            <pc:sldMk cId="568537951" sldId="329"/>
            <ac:spMk id="17" creationId="{62FD92A9-0A24-4BCE-BAEC-347E1B68886F}"/>
          </ac:spMkLst>
        </pc:spChg>
        <pc:spChg chg="add">
          <ac:chgData name="이 명호" userId="ad95b425acd8e0a0" providerId="LiveId" clId="{6EA514BB-F5DF-4146-9F6C-6099ADDA6E4C}" dt="2019-01-01T13:19:27.130" v="104"/>
          <ac:spMkLst>
            <pc:docMk/>
            <pc:sldMk cId="568537951" sldId="329"/>
            <ac:spMk id="18" creationId="{ADF92C4C-9554-4DD5-A8C1-476BF3043B43}"/>
          </ac:spMkLst>
        </pc:spChg>
        <pc:spChg chg="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24" creationId="{1A699BEA-D5D1-44F7-AFB5-5EC799F6718E}"/>
          </ac:spMkLst>
        </pc:spChg>
        <pc:spChg chg="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25" creationId="{0DAB0910-D005-42D6-B456-8DEDEFE5009C}"/>
          </ac:spMkLst>
        </pc:spChg>
        <pc:spChg chg="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26" creationId="{325D350B-AEC6-420E-8A8C-F75FEDA753C4}"/>
          </ac:spMkLst>
        </pc:spChg>
        <pc:spChg chg="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27" creationId="{E978194D-D809-41CB-9C93-CA0B648D792C}"/>
          </ac:spMkLst>
        </pc:spChg>
        <pc:spChg chg="del">
          <ac:chgData name="이 명호" userId="ad95b425acd8e0a0" providerId="LiveId" clId="{6EA514BB-F5DF-4146-9F6C-6099ADDA6E4C}" dt="2019-01-01T13:19:26.883" v="103" actId="478"/>
          <ac:spMkLst>
            <pc:docMk/>
            <pc:sldMk cId="568537951" sldId="329"/>
            <ac:spMk id="28" creationId="{2FC1459A-2C17-45AD-925D-2A2976CDBB16}"/>
          </ac:spMkLst>
        </pc:spChg>
      </pc:sldChg>
      <pc:sldChg chg="addSp delSp add">
        <pc:chgData name="이 명호" userId="ad95b425acd8e0a0" providerId="LiveId" clId="{6EA514BB-F5DF-4146-9F6C-6099ADDA6E4C}" dt="2019-01-01T13:19:39.967" v="108"/>
        <pc:sldMkLst>
          <pc:docMk/>
          <pc:sldMk cId="3346611198" sldId="330"/>
        </pc:sldMkLst>
        <pc:spChg chg="add del">
          <ac:chgData name="이 명호" userId="ad95b425acd8e0a0" providerId="LiveId" clId="{6EA514BB-F5DF-4146-9F6C-6099ADDA6E4C}" dt="2019-01-01T13:19:39.772" v="107" actId="478"/>
          <ac:spMkLst>
            <pc:docMk/>
            <pc:sldMk cId="3346611198" sldId="330"/>
            <ac:spMk id="7" creationId="{0EB09E35-410F-4B51-854A-B770C9E3D55E}"/>
          </ac:spMkLst>
        </pc:spChg>
        <pc:spChg chg="add del">
          <ac:chgData name="이 명호" userId="ad95b425acd8e0a0" providerId="LiveId" clId="{6EA514BB-F5DF-4146-9F6C-6099ADDA6E4C}" dt="2019-01-01T13:19:39.772" v="107" actId="478"/>
          <ac:spMkLst>
            <pc:docMk/>
            <pc:sldMk cId="3346611198" sldId="330"/>
            <ac:spMk id="8" creationId="{A3BB62C4-6F8D-49B8-AA2F-FA321FB7AC39}"/>
          </ac:spMkLst>
        </pc:spChg>
        <pc:spChg chg="add del">
          <ac:chgData name="이 명호" userId="ad95b425acd8e0a0" providerId="LiveId" clId="{6EA514BB-F5DF-4146-9F6C-6099ADDA6E4C}" dt="2019-01-01T13:19:39.772" v="107" actId="478"/>
          <ac:spMkLst>
            <pc:docMk/>
            <pc:sldMk cId="3346611198" sldId="330"/>
            <ac:spMk id="9" creationId="{80909F95-C742-45CF-B28A-B21FC806AD78}"/>
          </ac:spMkLst>
        </pc:spChg>
        <pc:spChg chg="add del">
          <ac:chgData name="이 명호" userId="ad95b425acd8e0a0" providerId="LiveId" clId="{6EA514BB-F5DF-4146-9F6C-6099ADDA6E4C}" dt="2019-01-01T13:19:39.772" v="107" actId="478"/>
          <ac:spMkLst>
            <pc:docMk/>
            <pc:sldMk cId="3346611198" sldId="330"/>
            <ac:spMk id="10" creationId="{A0EBCCAE-4516-433D-B1DF-343A41649DCA}"/>
          </ac:spMkLst>
        </pc:spChg>
        <pc:spChg chg="add">
          <ac:chgData name="이 명호" userId="ad95b425acd8e0a0" providerId="LiveId" clId="{6EA514BB-F5DF-4146-9F6C-6099ADDA6E4C}" dt="2019-01-01T13:19:39.967" v="108"/>
          <ac:spMkLst>
            <pc:docMk/>
            <pc:sldMk cId="3346611198" sldId="330"/>
            <ac:spMk id="11" creationId="{130F9A7C-DEDC-4700-910C-E156E5D21238}"/>
          </ac:spMkLst>
        </pc:spChg>
        <pc:spChg chg="add">
          <ac:chgData name="이 명호" userId="ad95b425acd8e0a0" providerId="LiveId" clId="{6EA514BB-F5DF-4146-9F6C-6099ADDA6E4C}" dt="2019-01-01T13:19:39.967" v="108"/>
          <ac:spMkLst>
            <pc:docMk/>
            <pc:sldMk cId="3346611198" sldId="330"/>
            <ac:spMk id="12" creationId="{A29F2CAC-A643-4FA2-A0B3-EFDB5A6530BF}"/>
          </ac:spMkLst>
        </pc:spChg>
        <pc:spChg chg="del">
          <ac:chgData name="이 명호" userId="ad95b425acd8e0a0" providerId="LiveId" clId="{6EA514BB-F5DF-4146-9F6C-6099ADDA6E4C}" dt="2019-01-01T13:19:39.772" v="107" actId="478"/>
          <ac:spMkLst>
            <pc:docMk/>
            <pc:sldMk cId="3346611198" sldId="330"/>
            <ac:spMk id="13" creationId="{3A47E856-50CE-4A40-936A-FC2E49E68430}"/>
          </ac:spMkLst>
        </pc:spChg>
        <pc:spChg chg="del">
          <ac:chgData name="이 명호" userId="ad95b425acd8e0a0" providerId="LiveId" clId="{6EA514BB-F5DF-4146-9F6C-6099ADDA6E4C}" dt="2019-01-01T13:19:39.772" v="107" actId="478"/>
          <ac:spMkLst>
            <pc:docMk/>
            <pc:sldMk cId="3346611198" sldId="330"/>
            <ac:spMk id="14" creationId="{D0DEF910-2008-4DF2-9BAB-B56CA63A9E8A}"/>
          </ac:spMkLst>
        </pc:spChg>
        <pc:spChg chg="add">
          <ac:chgData name="이 명호" userId="ad95b425acd8e0a0" providerId="LiveId" clId="{6EA514BB-F5DF-4146-9F6C-6099ADDA6E4C}" dt="2019-01-01T13:19:39.967" v="108"/>
          <ac:spMkLst>
            <pc:docMk/>
            <pc:sldMk cId="3346611198" sldId="330"/>
            <ac:spMk id="15" creationId="{30104DF2-6AF6-4633-8D41-818CC5F63DD5}"/>
          </ac:spMkLst>
        </pc:spChg>
        <pc:spChg chg="del">
          <ac:chgData name="이 명호" userId="ad95b425acd8e0a0" providerId="LiveId" clId="{6EA514BB-F5DF-4146-9F6C-6099ADDA6E4C}" dt="2019-01-01T13:19:39.772" v="107" actId="478"/>
          <ac:spMkLst>
            <pc:docMk/>
            <pc:sldMk cId="3346611198" sldId="330"/>
            <ac:spMk id="16" creationId="{091D6770-59A0-4328-B612-C9DC2CCB1575}"/>
          </ac:spMkLst>
        </pc:spChg>
        <pc:spChg chg="del">
          <ac:chgData name="이 명호" userId="ad95b425acd8e0a0" providerId="LiveId" clId="{6EA514BB-F5DF-4146-9F6C-6099ADDA6E4C}" dt="2019-01-01T13:19:39.772" v="107" actId="478"/>
          <ac:spMkLst>
            <pc:docMk/>
            <pc:sldMk cId="3346611198" sldId="330"/>
            <ac:spMk id="17" creationId="{62FD92A9-0A24-4BCE-BAEC-347E1B68886F}"/>
          </ac:spMkLst>
        </pc:spChg>
        <pc:spChg chg="del">
          <ac:chgData name="이 명호" userId="ad95b425acd8e0a0" providerId="LiveId" clId="{6EA514BB-F5DF-4146-9F6C-6099ADDA6E4C}" dt="2019-01-01T13:19:39.772" v="107" actId="478"/>
          <ac:spMkLst>
            <pc:docMk/>
            <pc:sldMk cId="3346611198" sldId="330"/>
            <ac:spMk id="18" creationId="{ADF92C4C-9554-4DD5-A8C1-476BF3043B43}"/>
          </ac:spMkLst>
        </pc:spChg>
        <pc:spChg chg="add">
          <ac:chgData name="이 명호" userId="ad95b425acd8e0a0" providerId="LiveId" clId="{6EA514BB-F5DF-4146-9F6C-6099ADDA6E4C}" dt="2019-01-01T13:19:39.967" v="108"/>
          <ac:spMkLst>
            <pc:docMk/>
            <pc:sldMk cId="3346611198" sldId="330"/>
            <ac:spMk id="19" creationId="{C656FF1F-F4ED-45A5-818D-F6AF641D4664}"/>
          </ac:spMkLst>
        </pc:spChg>
      </pc:sldChg>
      <pc:sldMasterChg chg="addSp">
        <pc:chgData name="이 명호" userId="ad95b425acd8e0a0" providerId="LiveId" clId="{6EA514BB-F5DF-4146-9F6C-6099ADDA6E4C}" dt="2019-01-01T11:27:14.309" v="23"/>
        <pc:sldMasterMkLst>
          <pc:docMk/>
          <pc:sldMasterMk cId="1815580115" sldId="2147483648"/>
        </pc:sldMasterMkLst>
        <pc:grpChg chg="add">
          <ac:chgData name="이 명호" userId="ad95b425acd8e0a0" providerId="LiveId" clId="{6EA514BB-F5DF-4146-9F6C-6099ADDA6E4C}" dt="2019-01-01T11:27:14.309" v="23"/>
          <ac:grpSpMkLst>
            <pc:docMk/>
            <pc:sldMasterMk cId="1815580115" sldId="2147483648"/>
            <ac:grpSpMk id="7" creationId="{789EEA6E-CA20-46BD-AFE9-0F9857C94D19}"/>
          </ac:grpSpMkLst>
        </pc:gr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AB79DC-9EEC-4E0E-8800-EB5C0077FE64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847C7E-1472-4BF0-91C5-FA0EC5F31E2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286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ight.tistory.com/53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-UC </a:t>
            </a:r>
            <a:r>
              <a:rPr lang="en-US" altLang="ko-KR" dirty="0" err="1"/>
              <a:t>lrvine</a:t>
            </a:r>
            <a:r>
              <a:rPr lang="en-US" altLang="ko-KR" dirty="0"/>
              <a:t>(UCI) : archive.ics.uci.edu/ml/index.html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</a:t>
            </a:r>
            <a:r>
              <a:rPr lang="en-US" altLang="ko-KR" dirty="0" err="1"/>
              <a:t>Tunedit</a:t>
            </a:r>
            <a:r>
              <a:rPr lang="en-US" altLang="ko-KR" dirty="0"/>
              <a:t> : tunedit.org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-Mlata.org : mldata.org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-KDD </a:t>
            </a:r>
            <a:r>
              <a:rPr lang="ko-KR" altLang="en-US" dirty="0" err="1"/>
              <a:t>챌린지</a:t>
            </a:r>
            <a:r>
              <a:rPr lang="ko-KR" altLang="en-US" dirty="0"/>
              <a:t> </a:t>
            </a:r>
            <a:r>
              <a:rPr lang="en-US" altLang="ko-KR" dirty="0"/>
              <a:t>: www.kdnuggets.com/datasets/index.html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-Kaggle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9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2290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8990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128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452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57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07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4420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31816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2631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98233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3179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True Positive Rate (=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민감도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true accept rate)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케이스에 대해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예측한 비율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암환자를 진찰해서 암이라고 진단 함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 False Positive Rate (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=1-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특이도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false accept rate)</a:t>
            </a:r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케이스에 대해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잘못 예측한 비율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.(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암환자가 아닌데 암이라고 진단 함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>
                <a:hlinkClick r:id="rId3"/>
              </a:rPr>
              <a:t>https://newsight.tistory.com/53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594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647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4"/>
            <a:ext cx="7429500" cy="2387600"/>
          </a:xfrm>
        </p:spPr>
        <p:txBody>
          <a:bodyPr anchor="b"/>
          <a:lstStyle>
            <a:lvl1pPr algn="ctr"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1"/>
          </a:xfrm>
        </p:spPr>
        <p:txBody>
          <a:bodyPr/>
          <a:lstStyle>
            <a:lvl1pPr marL="0" indent="0" algn="ctr">
              <a:buNone/>
              <a:defRPr sz="2500"/>
            </a:lvl1pPr>
            <a:lvl2pPr marL="478909" indent="0" algn="ctr">
              <a:buNone/>
              <a:defRPr sz="2100"/>
            </a:lvl2pPr>
            <a:lvl3pPr marL="957818" indent="0" algn="ctr">
              <a:buNone/>
              <a:defRPr sz="1900"/>
            </a:lvl3pPr>
            <a:lvl4pPr marL="1436726" indent="0" algn="ctr">
              <a:buNone/>
              <a:defRPr sz="1800"/>
            </a:lvl4pPr>
            <a:lvl5pPr marL="1915635" indent="0" algn="ctr">
              <a:buNone/>
              <a:defRPr sz="1800"/>
            </a:lvl5pPr>
            <a:lvl6pPr marL="2394545" indent="0" algn="ctr">
              <a:buNone/>
              <a:defRPr sz="1800"/>
            </a:lvl6pPr>
            <a:lvl7pPr marL="2873453" indent="0" algn="ctr">
              <a:buNone/>
              <a:defRPr sz="1800"/>
            </a:lvl7pPr>
            <a:lvl8pPr marL="3352362" indent="0" algn="ctr">
              <a:buNone/>
              <a:defRPr sz="1800"/>
            </a:lvl8pPr>
            <a:lvl9pPr marL="3831270" indent="0" algn="ctr">
              <a:buNone/>
              <a:defRPr sz="18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101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597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88982" y="365126"/>
            <a:ext cx="2135981" cy="581183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1039" y="365126"/>
            <a:ext cx="6284119" cy="581183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59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740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5879" y="1709741"/>
            <a:ext cx="8543925" cy="2852737"/>
          </a:xfrm>
        </p:spPr>
        <p:txBody>
          <a:bodyPr anchor="b"/>
          <a:lstStyle>
            <a:lvl1pPr>
              <a:defRPr sz="6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1500187"/>
          </a:xfrm>
        </p:spPr>
        <p:txBody>
          <a:bodyPr/>
          <a:lstStyle>
            <a:lvl1pPr marL="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1pPr>
            <a:lvl2pPr marL="47890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578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4367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191563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3945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28734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335236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383127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92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14914" y="1825625"/>
            <a:ext cx="4210050" cy="435133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03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2329" y="1681164"/>
            <a:ext cx="4190702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82329" y="2505077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14914" y="1681164"/>
            <a:ext cx="4211340" cy="823912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78909" indent="0">
              <a:buNone/>
              <a:defRPr sz="2100" b="1"/>
            </a:lvl2pPr>
            <a:lvl3pPr marL="957818" indent="0">
              <a:buNone/>
              <a:defRPr sz="1900" b="1"/>
            </a:lvl3pPr>
            <a:lvl4pPr marL="1436726" indent="0">
              <a:buNone/>
              <a:defRPr sz="1800" b="1"/>
            </a:lvl4pPr>
            <a:lvl5pPr marL="1915635" indent="0">
              <a:buNone/>
              <a:defRPr sz="1800" b="1"/>
            </a:lvl5pPr>
            <a:lvl6pPr marL="2394545" indent="0">
              <a:buNone/>
              <a:defRPr sz="1800" b="1"/>
            </a:lvl6pPr>
            <a:lvl7pPr marL="2873453" indent="0">
              <a:buNone/>
              <a:defRPr sz="1800" b="1"/>
            </a:lvl7pPr>
            <a:lvl8pPr marL="3352362" indent="0">
              <a:buNone/>
              <a:defRPr sz="1800" b="1"/>
            </a:lvl8pPr>
            <a:lvl9pPr marL="3831270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14914" y="2505077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944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876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06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5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0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2328" y="457201"/>
            <a:ext cx="3194943" cy="1600200"/>
          </a:xfrm>
        </p:spPr>
        <p:txBody>
          <a:bodyPr anchor="b"/>
          <a:lstStyle>
            <a:lvl1pPr>
              <a:defRPr sz="33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211341" y="987428"/>
            <a:ext cx="5014913" cy="4873625"/>
          </a:xfrm>
        </p:spPr>
        <p:txBody>
          <a:bodyPr/>
          <a:lstStyle>
            <a:lvl1pPr marL="0" indent="0">
              <a:buNone/>
              <a:defRPr sz="3300"/>
            </a:lvl1pPr>
            <a:lvl2pPr marL="478909" indent="0">
              <a:buNone/>
              <a:defRPr sz="2900"/>
            </a:lvl2pPr>
            <a:lvl3pPr marL="957818" indent="0">
              <a:buNone/>
              <a:defRPr sz="2500"/>
            </a:lvl3pPr>
            <a:lvl4pPr marL="1436726" indent="0">
              <a:buNone/>
              <a:defRPr sz="2100"/>
            </a:lvl4pPr>
            <a:lvl5pPr marL="1915635" indent="0">
              <a:buNone/>
              <a:defRPr sz="2100"/>
            </a:lvl5pPr>
            <a:lvl6pPr marL="2394545" indent="0">
              <a:buNone/>
              <a:defRPr sz="2100"/>
            </a:lvl6pPr>
            <a:lvl7pPr marL="2873453" indent="0">
              <a:buNone/>
              <a:defRPr sz="2100"/>
            </a:lvl7pPr>
            <a:lvl8pPr marL="3352362" indent="0">
              <a:buNone/>
              <a:defRPr sz="2100"/>
            </a:lvl8pPr>
            <a:lvl9pPr marL="3831270" indent="0">
              <a:buNone/>
              <a:defRPr sz="21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82328" y="2057401"/>
            <a:ext cx="3194943" cy="3811588"/>
          </a:xfrm>
        </p:spPr>
        <p:txBody>
          <a:bodyPr/>
          <a:lstStyle>
            <a:lvl1pPr marL="0" indent="0">
              <a:buNone/>
              <a:defRPr sz="1800"/>
            </a:lvl1pPr>
            <a:lvl2pPr marL="478909" indent="0">
              <a:buNone/>
              <a:defRPr sz="1400"/>
            </a:lvl2pPr>
            <a:lvl3pPr marL="957818" indent="0">
              <a:buNone/>
              <a:defRPr sz="1300"/>
            </a:lvl3pPr>
            <a:lvl4pPr marL="1436726" indent="0">
              <a:buNone/>
              <a:defRPr sz="1100"/>
            </a:lvl4pPr>
            <a:lvl5pPr marL="1915635" indent="0">
              <a:buNone/>
              <a:defRPr sz="1100"/>
            </a:lvl5pPr>
            <a:lvl6pPr marL="2394545" indent="0">
              <a:buNone/>
              <a:defRPr sz="1100"/>
            </a:lvl6pPr>
            <a:lvl7pPr marL="2873453" indent="0">
              <a:buNone/>
              <a:defRPr sz="1100"/>
            </a:lvl7pPr>
            <a:lvl8pPr marL="3352362" indent="0">
              <a:buNone/>
              <a:defRPr sz="1100"/>
            </a:lvl8pPr>
            <a:lvl9pPr marL="3831270" indent="0">
              <a:buNone/>
              <a:defRPr sz="1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193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5781" tIns="47892" rIns="95781" bIns="47892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9"/>
          </a:xfrm>
          <a:prstGeom prst="rect">
            <a:avLst/>
          </a:prstGeom>
        </p:spPr>
        <p:txBody>
          <a:bodyPr vert="horz" lIns="95781" tIns="47892" rIns="95781" bIns="47892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/>
              <a:t>2019-05-30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5781" tIns="47892" rIns="95781" bIns="47892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89EEA6E-CA20-46BD-AFE9-0F9857C94D19}"/>
              </a:ext>
            </a:extLst>
          </p:cNvPr>
          <p:cNvGrpSpPr/>
          <p:nvPr userDrawn="1"/>
        </p:nvGrpSpPr>
        <p:grpSpPr>
          <a:xfrm>
            <a:off x="7196503" y="5795378"/>
            <a:ext cx="2577631" cy="934023"/>
            <a:chOff x="7340578" y="4421749"/>
            <a:chExt cx="1625391" cy="588972"/>
          </a:xfrm>
        </p:grpSpPr>
        <p:pic>
          <p:nvPicPr>
            <p:cNvPr id="8" name="Picture 2" descr="C:\Users\HHD\Downloads\인재개발원로고_가로.png">
              <a:extLst>
                <a:ext uri="{FF2B5EF4-FFF2-40B4-BE49-F238E27FC236}">
                  <a16:creationId xmlns:a16="http://schemas.microsoft.com/office/drawing/2014/main" id="{CFAAC040-14E7-411B-AEB7-528100B2DD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19"/>
            <a:stretch/>
          </p:blipFill>
          <p:spPr bwMode="auto">
            <a:xfrm>
              <a:off x="7340578" y="4421749"/>
              <a:ext cx="508266" cy="58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C:\Users\HHD\Downloads\인재개발원로고_가로.png">
              <a:extLst>
                <a:ext uri="{FF2B5EF4-FFF2-40B4-BE49-F238E27FC236}">
                  <a16:creationId xmlns:a16="http://schemas.microsoft.com/office/drawing/2014/main" id="{26CBDD97-D7CF-49EB-B861-58D89C6F56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89"/>
            <a:stretch/>
          </p:blipFill>
          <p:spPr bwMode="auto">
            <a:xfrm>
              <a:off x="7853082" y="4421749"/>
              <a:ext cx="1112887" cy="588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558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57818" rtl="0" eaLnBrk="1" latinLnBrk="1" hangingPunct="1">
        <a:lnSpc>
          <a:spcPct val="90000"/>
        </a:lnSpc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9454" indent="-239454" algn="l" defTabSz="957818" rtl="0" eaLnBrk="1" latinLnBrk="1" hangingPunct="1">
        <a:lnSpc>
          <a:spcPct val="90000"/>
        </a:lnSpc>
        <a:spcBef>
          <a:spcPts val="1048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1836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197273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76181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5508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33999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12907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591816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70724" indent="-239454" algn="l" defTabSz="957818" rtl="0" eaLnBrk="1" latinLnBrk="1" hangingPunct="1">
        <a:lnSpc>
          <a:spcPct val="90000"/>
        </a:lnSpc>
        <a:spcBef>
          <a:spcPts val="524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78909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57818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36726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1563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94545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73453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52362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31270" algn="l" defTabSz="957818" rtl="0" eaLnBrk="1" latinLnBrk="1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9443">
            <a:off x="5351890" y="3119402"/>
            <a:ext cx="1228459" cy="1228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76019" y="1160824"/>
            <a:ext cx="6802425" cy="92771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3535147" y="4838928"/>
            <a:ext cx="2765425" cy="647700"/>
          </a:xfrm>
          <a:prstGeom prst="roundRect">
            <a:avLst>
              <a:gd name="adj" fmla="val 50000"/>
            </a:avLst>
          </a:prstGeom>
          <a:solidFill>
            <a:srgbClr val="21242D"/>
          </a:solidFill>
          <a:ln>
            <a:noFill/>
          </a:ln>
          <a:effectLst>
            <a:outerShdw blurRad="190500" dist="12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781" tIns="47892" rIns="95781" bIns="47892" rtlCol="0" anchor="ctr"/>
          <a:lstStyle/>
          <a:p>
            <a:pPr algn="ctr"/>
            <a:r>
              <a:rPr lang="en-US" altLang="ko-KR" sz="2500" dirty="0">
                <a:solidFill>
                  <a:prstClr val="white">
                    <a:lumMod val="95000"/>
                  </a:prstClr>
                </a:solidFill>
                <a:latin typeface="Adobe 고딕 Std B" panose="020B0800000000000000" pitchFamily="34" charset="-127"/>
                <a:ea typeface="Adobe 고딕 Std B" panose="020B0800000000000000" pitchFamily="34" charset="-127"/>
              </a:rPr>
              <a:t>START</a:t>
            </a:r>
            <a:endParaRPr lang="ko-KR" altLang="en-US" sz="2500" dirty="0">
              <a:solidFill>
                <a:prstClr val="white">
                  <a:lumMod val="95000"/>
                </a:prstClr>
              </a:solidFill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3244983" y="3041285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091">
            <a:off x="4716886" y="3441173"/>
            <a:ext cx="584915" cy="58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2139031" y="2180427"/>
            <a:ext cx="5676405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Chapter 1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머신러닝 개요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(intro)</a:t>
            </a:r>
          </a:p>
        </p:txBody>
      </p:sp>
    </p:spTree>
    <p:extLst>
      <p:ext uri="{BB962C8B-B14F-4D97-AF65-F5344CB8AC3E}">
        <p14:creationId xmlns:p14="http://schemas.microsoft.com/office/powerpoint/2010/main" val="334697794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470" y="119320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1. Problem Identification(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문제정의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37898" y="3039646"/>
            <a:ext cx="3831391" cy="138938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Classification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Regression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회귀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68074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470" y="119320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2. Data Collect(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데이터 수집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274107" y="2667349"/>
            <a:ext cx="5632896" cy="2251155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File Data, Database</a:t>
            </a:r>
          </a:p>
          <a:p>
            <a:pPr marL="342900" indent="-342900">
              <a:buFontTx/>
              <a:buChar char="-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Web Crawler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뉴스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SNS,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블로그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IoT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센서를 통한 수집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94594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470" y="119320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3. Data Preprocessing(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데이터 전처리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086132" y="2667349"/>
            <a:ext cx="6100548" cy="2682043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Encoding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 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Categorical Data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를 수치 데이터로 변경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Feature Engineering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특성공학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 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단위 변환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새로운 속성 추가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10402996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470" y="1193206"/>
            <a:ext cx="5888860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4. EDA(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탐색적 데이터분석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549931" y="2667349"/>
            <a:ext cx="6100548" cy="2251155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시각화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 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pandas, matplotlib, seaborn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10X10 Bold" pitchFamily="50" charset="-127"/>
              <a:ea typeface="10X10 Bold" pitchFamily="50" charset="-127"/>
            </a:endParaRPr>
          </a:p>
          <a:p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사용할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Feature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선택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4257284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469" y="1193206"/>
            <a:ext cx="626775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5. Model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선택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, Hyper Parameter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조정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045187" y="2878102"/>
            <a:ext cx="5923128" cy="1820268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목적에 맞는 적절한 모델 선택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KNN, SVM, Decision Tree, Linear Model, Ridge, Lasso …    </a:t>
            </a:r>
          </a:p>
        </p:txBody>
      </p:sp>
    </p:spTree>
    <p:extLst>
      <p:ext uri="{BB962C8B-B14F-4D97-AF65-F5344CB8AC3E}">
        <p14:creationId xmlns:p14="http://schemas.microsoft.com/office/powerpoint/2010/main" val="247238824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469" y="1193206"/>
            <a:ext cx="626775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6.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학습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949652" y="2659738"/>
            <a:ext cx="6402778" cy="1820268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model.fit(X_train,y_train)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  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train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데이터와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test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데이터를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7:3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정도로 나눔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model.predict (X_test)</a:t>
            </a:r>
          </a:p>
        </p:txBody>
      </p:sp>
    </p:spTree>
    <p:extLst>
      <p:ext uri="{BB962C8B-B14F-4D97-AF65-F5344CB8AC3E}">
        <p14:creationId xmlns:p14="http://schemas.microsoft.com/office/powerpoint/2010/main" val="214710986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83140" y="1883391"/>
            <a:ext cx="6905767" cy="3234519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7168368" y="1883390"/>
            <a:ext cx="0" cy="3234519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583140" y="4258102"/>
            <a:ext cx="6905767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2702255" y="992396"/>
            <a:ext cx="3302759" cy="835383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X</a:t>
            </a: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Feature,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독립변수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59267" y="992396"/>
            <a:ext cx="2454323" cy="835383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y</a:t>
            </a: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Label,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종속변수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-762002" y="2542435"/>
            <a:ext cx="3302759" cy="835383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Train</a:t>
            </a: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Data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-762002" y="4247324"/>
            <a:ext cx="3302759" cy="835383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Test</a:t>
            </a: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Data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2688607" y="2662144"/>
            <a:ext cx="3302759" cy="589162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7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702254" y="4370434"/>
            <a:ext cx="3302759" cy="589162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13503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10469" y="1193206"/>
            <a:ext cx="6267751" cy="527607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7.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모델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Evaluation(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평가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169024" y="2318544"/>
            <a:ext cx="3532028" cy="3112930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accuracy(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정확도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recall(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재현율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precision(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정밀도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  <a:p>
            <a:pPr marL="342900" indent="-342900">
              <a:buFontTx/>
              <a:buChar char="-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170974289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39792" y="2839500"/>
            <a:ext cx="6802425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분류와 회귀</a:t>
            </a:r>
            <a:endParaRPr lang="en-US" altLang="ko-KR" sz="4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1442949" y="1388710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8666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분류와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회귀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분류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(Classification)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1088" y="2203065"/>
            <a:ext cx="8354924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미리 정의된 여러 클래스 레이블 중 하나를 예측하는 것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속성 값을 입력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클래스 값을 출력으로 하는 모델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붓꽃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(iris)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 세 품종 중 하나로 분류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암 분류 등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이진분류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다중 분류 등이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3540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47192F-AD72-4477-BABD-39D1D06FA979}"/>
              </a:ext>
            </a:extLst>
          </p:cNvPr>
          <p:cNvSpPr/>
          <p:nvPr/>
        </p:nvSpPr>
        <p:spPr>
          <a:xfrm>
            <a:off x="1166648" y="2012905"/>
            <a:ext cx="8513800" cy="255277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Machine Learning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개념을 이해 할 수 있다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Machine Learning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과정을 알 수 있다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Machine Learning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알고리즘에 대해 알 수 있다</a:t>
            </a:r>
            <a:r>
              <a:rPr lang="en-US" altLang="ko-KR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D9716C-2932-4623-9A03-0947B036EC94}"/>
              </a:ext>
            </a:extLst>
          </p:cNvPr>
          <p:cNvSpPr/>
          <p:nvPr/>
        </p:nvSpPr>
        <p:spPr>
          <a:xfrm>
            <a:off x="1294412" y="1912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학습목표</a:t>
            </a: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05166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분류와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회귀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회귀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(Regression)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021088" y="2203065"/>
            <a:ext cx="8354924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연속적인 숫자를 예측하는 것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속성 값을 입력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연속적인 실수 값을 출력으로 하는 모델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어떤 사람의 교육수준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나이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주거지를 바탕으로 연간 소득 예측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값의 미묘한 차이가 크게 중요하지 않다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416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39792" y="2839500"/>
            <a:ext cx="6802425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일반화</a:t>
            </a:r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sz="4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과대적합</a:t>
            </a:r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sz="4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과소적합</a:t>
            </a:r>
            <a:endParaRPr lang="en-US" altLang="ko-KR" sz="4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1442949" y="1388710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531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일반화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과대적합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과소적합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12" y="2072498"/>
            <a:ext cx="2445387" cy="30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3545258" y="3314271"/>
            <a:ext cx="5679963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아이에게 공이 무엇인지 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알려주자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3792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일반화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과대적합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과소적합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pic>
        <p:nvPicPr>
          <p:cNvPr id="2050" name="Picture 2" descr="ê´ë ¨ ì´ë¯¸ì§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26" y="2631831"/>
            <a:ext cx="2014657" cy="197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401380" y="1805604"/>
            <a:ext cx="4723822" cy="280515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공이라는 것은</a:t>
            </a:r>
            <a:r>
              <a:rPr lang="en-US" altLang="ko-KR" sz="36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..</a:t>
            </a:r>
          </a:p>
          <a:p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둥글게 생겼다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오각형이 여러 개 붙어있다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검은색과 흰색으로 구성된다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반짝반짝 광이 난다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2756848"/>
            <a:ext cx="9906000" cy="1719618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846383" y="3041264"/>
            <a:ext cx="3916908" cy="116006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b="1" dirty="0">
                <a:solidFill>
                  <a:srgbClr val="FF0000"/>
                </a:solidFill>
              </a:rPr>
              <a:t>과대적합</a:t>
            </a:r>
          </a:p>
        </p:txBody>
      </p:sp>
    </p:spTree>
    <p:extLst>
      <p:ext uri="{BB962C8B-B14F-4D97-AF65-F5344CB8AC3E}">
        <p14:creationId xmlns:p14="http://schemas.microsoft.com/office/powerpoint/2010/main" val="97869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583142" y="2561850"/>
            <a:ext cx="2048907" cy="2048907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일반화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과대적합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과소적합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401380" y="1805604"/>
            <a:ext cx="4723822" cy="151249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공이라는 것은</a:t>
            </a:r>
            <a:r>
              <a:rPr lang="en-US" altLang="ko-KR" sz="36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..</a:t>
            </a:r>
          </a:p>
          <a:p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둥글게 생겼다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2756848"/>
            <a:ext cx="9906000" cy="1719618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846383" y="3041264"/>
            <a:ext cx="3916908" cy="116006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200" b="1" dirty="0">
                <a:solidFill>
                  <a:srgbClr val="FF0000"/>
                </a:solidFill>
              </a:rPr>
              <a:t>과소적합</a:t>
            </a:r>
          </a:p>
        </p:txBody>
      </p:sp>
    </p:spTree>
    <p:extLst>
      <p:ext uri="{BB962C8B-B14F-4D97-AF65-F5344CB8AC3E}">
        <p14:creationId xmlns:p14="http://schemas.microsoft.com/office/powerpoint/2010/main" val="17799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일반화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과대적합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과소적합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7077" y="4395235"/>
            <a:ext cx="8948935" cy="1540410"/>
            <a:chOff x="427077" y="1047662"/>
            <a:chExt cx="8948935" cy="1540410"/>
          </a:xfrm>
        </p:grpSpPr>
        <p:sp>
          <p:nvSpPr>
            <p:cNvPr id="12" name="직사각형 11"/>
            <p:cNvSpPr/>
            <p:nvPr/>
          </p:nvSpPr>
          <p:spPr>
            <a:xfrm>
              <a:off x="427077" y="1047662"/>
              <a:ext cx="6905903" cy="52760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일반화 </a:t>
              </a:r>
              <a:r>
                <a:rPr lang="en-US" altLang="ko-KR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(Generalization)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21088" y="1752689"/>
              <a:ext cx="8354924" cy="83538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훈련 세트로 학습한 모델이 테스트 세트에 대해 정확히 예측 </a:t>
              </a: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   </a:t>
              </a: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하도록 하는 것 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27077" y="975264"/>
            <a:ext cx="8948935" cy="1171078"/>
            <a:chOff x="427077" y="1047662"/>
            <a:chExt cx="8948935" cy="1171078"/>
          </a:xfrm>
        </p:grpSpPr>
        <p:sp>
          <p:nvSpPr>
            <p:cNvPr id="19" name="직사각형 18"/>
            <p:cNvSpPr/>
            <p:nvPr/>
          </p:nvSpPr>
          <p:spPr>
            <a:xfrm>
              <a:off x="427077" y="1047662"/>
              <a:ext cx="6905903" cy="52760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과대적합 </a:t>
              </a:r>
              <a:r>
                <a:rPr lang="en-US" altLang="ko-KR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(Overfitting)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21088" y="1752689"/>
              <a:ext cx="8354924" cy="466051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훈련 세트에 너무 맞추어져 있어 테스트 세트의 성능 저하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427077" y="2469728"/>
            <a:ext cx="8948935" cy="1540410"/>
            <a:chOff x="427077" y="1047662"/>
            <a:chExt cx="8948935" cy="1540410"/>
          </a:xfrm>
        </p:grpSpPr>
        <p:sp>
          <p:nvSpPr>
            <p:cNvPr id="22" name="직사각형 21"/>
            <p:cNvSpPr/>
            <p:nvPr/>
          </p:nvSpPr>
          <p:spPr>
            <a:xfrm>
              <a:off x="427077" y="1047662"/>
              <a:ext cx="6905903" cy="52760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과소적합 </a:t>
              </a:r>
              <a:r>
                <a:rPr lang="en-US" altLang="ko-KR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</a:t>
              </a:r>
              <a:r>
                <a:rPr lang="en-US" altLang="ko-KR" sz="28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Underfitting</a:t>
              </a:r>
              <a:r>
                <a:rPr lang="en-US" altLang="ko-KR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)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21088" y="1752689"/>
              <a:ext cx="8354924" cy="83538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훈련 세트를 충분히 반영하지 못해 훈련 세트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, </a:t>
              </a: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테스트 세트에서 모두 성능이 저하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885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일반화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과대적합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과소적합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49909" y="3038720"/>
            <a:ext cx="8948935" cy="1322042"/>
            <a:chOff x="427077" y="1047662"/>
            <a:chExt cx="8948935" cy="1322042"/>
          </a:xfrm>
        </p:grpSpPr>
        <p:sp>
          <p:nvSpPr>
            <p:cNvPr id="19" name="직사각형 18"/>
            <p:cNvSpPr/>
            <p:nvPr/>
          </p:nvSpPr>
          <p:spPr>
            <a:xfrm>
              <a:off x="427077" y="1047662"/>
              <a:ext cx="6905903" cy="52760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과대적합 </a:t>
              </a:r>
              <a:r>
                <a:rPr lang="en-US" altLang="ko-KR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(Overfitting)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021088" y="1534321"/>
              <a:ext cx="8354924" cy="83538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너무 상세하고 복잡한 모델링을 하여 훈련데이터에만 과도하게 정확히 동작하는 모델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549909" y="4383056"/>
            <a:ext cx="8948935" cy="952710"/>
            <a:chOff x="427077" y="1047662"/>
            <a:chExt cx="8948935" cy="952710"/>
          </a:xfrm>
        </p:grpSpPr>
        <p:sp>
          <p:nvSpPr>
            <p:cNvPr id="22" name="직사각형 21"/>
            <p:cNvSpPr/>
            <p:nvPr/>
          </p:nvSpPr>
          <p:spPr>
            <a:xfrm>
              <a:off x="427077" y="1047662"/>
              <a:ext cx="6905903" cy="52760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과소적합 </a:t>
              </a:r>
              <a:r>
                <a:rPr lang="en-US" altLang="ko-KR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</a:t>
              </a:r>
              <a:r>
                <a:rPr lang="en-US" altLang="ko-KR" sz="28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Underfitting</a:t>
              </a:r>
              <a:r>
                <a:rPr lang="en-US" altLang="ko-KR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)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21088" y="1534321"/>
              <a:ext cx="8354924" cy="466051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모델링을 너무 간단하게 하여 성능이 제대로 나오지 않는 모델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464027" y="2988184"/>
            <a:ext cx="8925636" cy="2511188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아래쪽 화살표 3"/>
          <p:cNvSpPr/>
          <p:nvPr/>
        </p:nvSpPr>
        <p:spPr>
          <a:xfrm rot="10800000">
            <a:off x="4551531" y="1906975"/>
            <a:ext cx="750627" cy="79157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49383" y="1211354"/>
            <a:ext cx="835492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일반화 성능이 최대화 되는 모델을 찾는 것이 목표</a:t>
            </a: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7620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027" y="1553462"/>
            <a:ext cx="6750981" cy="478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일반화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과대적합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과소적합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427077" y="883886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모델 복잡도 곡선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41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일반화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과대적합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과소적합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49909" y="1087770"/>
            <a:ext cx="8867047" cy="4030197"/>
            <a:chOff x="427077" y="1047662"/>
            <a:chExt cx="8867047" cy="4030197"/>
          </a:xfrm>
        </p:grpSpPr>
        <p:sp>
          <p:nvSpPr>
            <p:cNvPr id="19" name="직사각형 18"/>
            <p:cNvSpPr/>
            <p:nvPr/>
          </p:nvSpPr>
          <p:spPr>
            <a:xfrm>
              <a:off x="427077" y="1047662"/>
              <a:ext cx="6905903" cy="52760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해결방법</a:t>
              </a:r>
              <a:endPara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9200" y="1657153"/>
              <a:ext cx="8354924" cy="3420706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주어진 훈련데이터의 다양성이 보장되어야 한다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 </a:t>
              </a: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다양한 데이터포인트를 골고루 나타내야 한다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일반적으로 데이터 양이 많으면 일반화에 도움이 된다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하지만 편중된 데이터를 많이 모으는 것은 도움이 되지 않는다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규제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(Regularization)</a:t>
              </a: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을 통해 모델의 복잡도를 적정선으로 설정한다</a:t>
              </a: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345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39792" y="2839500"/>
            <a:ext cx="6802425" cy="145093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K-Nearest Neighbors (</a:t>
            </a:r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KNN)</a:t>
            </a:r>
          </a:p>
        </p:txBody>
      </p:sp>
      <p:pic>
        <p:nvPicPr>
          <p:cNvPr id="11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1442949" y="1388710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778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455922" y="1856091"/>
            <a:ext cx="2143598" cy="16650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</a:t>
            </a:r>
          </a:p>
          <a:p>
            <a:pPr algn="ctr"/>
            <a:r>
              <a:rPr lang="en-US" altLang="ko-KR" sz="2000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알고리즘</a:t>
            </a:r>
            <a:r>
              <a:rPr lang="en-US" altLang="ko-KR" sz="2000" dirty="0">
                <a:solidFill>
                  <a:schemeClr val="tx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endParaRPr lang="ko-KR" altLang="en-US" sz="2000" dirty="0">
              <a:solidFill>
                <a:schemeClr val="tx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4445987" y="2408825"/>
            <a:ext cx="736979" cy="55955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2685427" y="2229968"/>
            <a:ext cx="1583140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4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Data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167058" y="3794833"/>
            <a:ext cx="7571884" cy="138938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데이터를 이용하여 데이터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10X10 Bold" pitchFamily="50" charset="-127"/>
                <a:ea typeface="10X10 Bold" pitchFamily="50" charset="-127"/>
              </a:rPr>
              <a:t>특성과 패턴을 학습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하여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</a:t>
            </a:r>
          </a:p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그 결과를 바탕으로 미지의 데이터에 대한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10X10 Bold" pitchFamily="50" charset="-127"/>
                <a:ea typeface="10X10 Bold" pitchFamily="50" charset="-127"/>
              </a:rPr>
              <a:t>미래결과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10X10 Bold" pitchFamily="50" charset="-127"/>
                <a:ea typeface="10X10 Bold" pitchFamily="50" charset="-127"/>
              </a:rPr>
              <a:t>값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10X10 Bold" pitchFamily="50" charset="-127"/>
                <a:ea typeface="10X10 Bold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10X10 Bold" pitchFamily="50" charset="-127"/>
                <a:ea typeface="10X10 Bold" pitchFamily="50" charset="-127"/>
              </a:rPr>
              <a:t>분포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10X10 Bold" pitchFamily="50" charset="-127"/>
                <a:ea typeface="10X10 Bold" pitchFamily="50" charset="-127"/>
              </a:rPr>
              <a:t>)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4"/>
                </a:solidFill>
                <a:latin typeface="10X10 Bold" pitchFamily="50" charset="-127"/>
                <a:ea typeface="10X10 Bold" pitchFamily="50" charset="-127"/>
              </a:rPr>
              <a:t>를 예측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하는 것</a:t>
            </a:r>
          </a:p>
        </p:txBody>
      </p:sp>
    </p:spTree>
    <p:extLst>
      <p:ext uri="{BB962C8B-B14F-4D97-AF65-F5344CB8AC3E}">
        <p14:creationId xmlns:p14="http://schemas.microsoft.com/office/powerpoint/2010/main" val="25750698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K-Nearest Neighbors (KNN)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549909" y="1087770"/>
            <a:ext cx="8867047" cy="3222453"/>
            <a:chOff x="427077" y="1047662"/>
            <a:chExt cx="8867047" cy="3222453"/>
          </a:xfrm>
        </p:grpSpPr>
        <p:sp>
          <p:nvSpPr>
            <p:cNvPr id="19" name="직사각형 18"/>
            <p:cNvSpPr/>
            <p:nvPr/>
          </p:nvSpPr>
          <p:spPr>
            <a:xfrm>
              <a:off x="427077" y="1047662"/>
              <a:ext cx="6905903" cy="52760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k-</a:t>
              </a:r>
              <a:r>
                <a:rPr lang="ko-KR" altLang="en-US" sz="2800" dirty="0" err="1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최근접</a:t>
              </a:r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이웃 알고리즘</a:t>
              </a:r>
              <a:endPara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39200" y="1957404"/>
              <a:ext cx="8354924" cy="2312711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새로운 데이터 포인트와 가장 가까운 훈련 </a:t>
              </a:r>
              <a:r>
                <a:rPr lang="ko-KR" altLang="en-US" sz="2400" dirty="0" err="1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데이터셋의</a:t>
              </a: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데이터  포인트를 찾아 예측</a:t>
              </a: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k </a:t>
              </a: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값에 따라 가까운 이웃의 수가 결정</a:t>
              </a: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분류와 회귀에 모두 사용 가능</a:t>
              </a: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4197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2967" y="1451601"/>
            <a:ext cx="8801284" cy="4389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K-Nearest Neighbors (KNN)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923994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k-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최근접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이웃 알고리즘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995937" y="2088525"/>
            <a:ext cx="2617431" cy="261743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43609" y="179606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KNN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(k=3)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683986" y="2111793"/>
            <a:ext cx="6848455" cy="3518971"/>
            <a:chOff x="1251937" y="1083644"/>
            <a:chExt cx="6848455" cy="3518971"/>
          </a:xfrm>
        </p:grpSpPr>
        <p:grpSp>
          <p:nvGrpSpPr>
            <p:cNvPr id="23" name="그룹 22"/>
            <p:cNvGrpSpPr/>
            <p:nvPr/>
          </p:nvGrpSpPr>
          <p:grpSpPr>
            <a:xfrm>
              <a:off x="1259632" y="1213023"/>
              <a:ext cx="6408712" cy="3389592"/>
              <a:chOff x="1259632" y="1213023"/>
              <a:chExt cx="6408712" cy="3389592"/>
            </a:xfrm>
          </p:grpSpPr>
          <p:cxnSp>
            <p:nvCxnSpPr>
              <p:cNvPr id="26" name="직선 화살표 연결선 25"/>
              <p:cNvCxnSpPr/>
              <p:nvPr/>
            </p:nvCxnSpPr>
            <p:spPr>
              <a:xfrm flipV="1">
                <a:off x="1259632" y="4228730"/>
                <a:ext cx="6408712" cy="45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/>
              <p:nvPr/>
            </p:nvCxnSpPr>
            <p:spPr>
              <a:xfrm flipV="1">
                <a:off x="1691680" y="1213023"/>
                <a:ext cx="1" cy="33895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076056" y="4233283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principal component</a:t>
              </a:r>
              <a:r>
                <a:rPr lang="ko-KR" altLang="en-US" b="1" dirty="0"/>
                <a:t> </a:t>
              </a:r>
              <a:r>
                <a:rPr lang="en-US" altLang="ko-KR" b="1" dirty="0"/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9478" y="2326103"/>
              <a:ext cx="286963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principal component</a:t>
              </a:r>
              <a:r>
                <a:rPr lang="ko-KR" altLang="en-US" b="1" dirty="0"/>
                <a:t> </a:t>
              </a:r>
              <a:r>
                <a:rPr lang="en-US" altLang="ko-KR" b="1" dirty="0"/>
                <a:t>2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53" l="9211" r="100000">
                        <a14:foregroundMark x1="36842" y1="26042" x2="36842" y2="26042"/>
                        <a14:foregroundMark x1="32895" y1="43750" x2="32895" y2="43750"/>
                        <a14:foregroundMark x1="63816" y1="22569" x2="63816" y2="22569"/>
                        <a14:foregroundMark x1="75658" y1="17708" x2="75658" y2="17708"/>
                        <a14:foregroundMark x1="75658" y1="21181" x2="75658" y2="21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5057" y="2541294"/>
            <a:ext cx="898768" cy="170292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2492003" y="2144942"/>
            <a:ext cx="5461686" cy="3016755"/>
            <a:chOff x="2059954" y="1116793"/>
            <a:chExt cx="5461686" cy="301675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59954" y="1397690"/>
              <a:ext cx="638815" cy="602373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43638" y="3496468"/>
              <a:ext cx="621153" cy="63708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71885" y="1864484"/>
              <a:ext cx="638815" cy="60237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89001" y="1255908"/>
              <a:ext cx="638815" cy="60237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32244" y="1116793"/>
              <a:ext cx="638815" cy="60237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92352" y="2407680"/>
              <a:ext cx="638815" cy="602373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0487" y="2527058"/>
              <a:ext cx="621153" cy="63708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01661" y="2527058"/>
              <a:ext cx="621153" cy="63708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19444" y="1975632"/>
              <a:ext cx="621153" cy="63708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8224" y="3216074"/>
              <a:ext cx="621153" cy="637080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7380313" y="1796064"/>
            <a:ext cx="1800268" cy="1028149"/>
            <a:chOff x="6948264" y="767915"/>
            <a:chExt cx="1800268" cy="1028149"/>
          </a:xfrm>
        </p:grpSpPr>
        <p:sp>
          <p:nvSpPr>
            <p:cNvPr id="41" name="직사각형 40"/>
            <p:cNvSpPr/>
            <p:nvPr/>
          </p:nvSpPr>
          <p:spPr>
            <a:xfrm>
              <a:off x="6948264" y="767915"/>
              <a:ext cx="1800268" cy="1028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1834" y="848901"/>
              <a:ext cx="412791" cy="423375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1834" y="1329944"/>
              <a:ext cx="424528" cy="40031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524379" y="875922"/>
              <a:ext cx="122415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Survived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28251" y="1342142"/>
              <a:ext cx="1076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Dead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948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2967" y="1451601"/>
            <a:ext cx="8801284" cy="43896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K-Nearest Neighbors (KNN)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923994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k-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최근접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이웃 알고리즘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3471994" y="1579773"/>
            <a:ext cx="3595572" cy="359557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43609" y="1796064"/>
            <a:ext cx="230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KNN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(k=5)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683986" y="2111793"/>
            <a:ext cx="6848455" cy="3518971"/>
            <a:chOff x="1251937" y="1083644"/>
            <a:chExt cx="6848455" cy="3518971"/>
          </a:xfrm>
        </p:grpSpPr>
        <p:grpSp>
          <p:nvGrpSpPr>
            <p:cNvPr id="23" name="그룹 22"/>
            <p:cNvGrpSpPr/>
            <p:nvPr/>
          </p:nvGrpSpPr>
          <p:grpSpPr>
            <a:xfrm>
              <a:off x="1259632" y="1213023"/>
              <a:ext cx="6408712" cy="3389592"/>
              <a:chOff x="1259632" y="1213023"/>
              <a:chExt cx="6408712" cy="3389592"/>
            </a:xfrm>
          </p:grpSpPr>
          <p:cxnSp>
            <p:nvCxnSpPr>
              <p:cNvPr id="26" name="직선 화살표 연결선 25"/>
              <p:cNvCxnSpPr/>
              <p:nvPr/>
            </p:nvCxnSpPr>
            <p:spPr>
              <a:xfrm flipV="1">
                <a:off x="1259632" y="4228730"/>
                <a:ext cx="6408712" cy="45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직선 화살표 연결선 26"/>
              <p:cNvCxnSpPr/>
              <p:nvPr/>
            </p:nvCxnSpPr>
            <p:spPr>
              <a:xfrm flipV="1">
                <a:off x="1691680" y="1213023"/>
                <a:ext cx="1" cy="33895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3"/>
            <p:cNvSpPr txBox="1"/>
            <p:nvPr/>
          </p:nvSpPr>
          <p:spPr>
            <a:xfrm>
              <a:off x="5076056" y="4233283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principal component</a:t>
              </a:r>
              <a:r>
                <a:rPr lang="ko-KR" altLang="en-US" b="1" dirty="0"/>
                <a:t> </a:t>
              </a:r>
              <a:r>
                <a:rPr lang="en-US" altLang="ko-KR" b="1" dirty="0"/>
                <a:t>1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rot="16200000">
              <a:off x="9478" y="2326103"/>
              <a:ext cx="2869639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principal component</a:t>
              </a:r>
              <a:r>
                <a:rPr lang="ko-KR" altLang="en-US" b="1" dirty="0"/>
                <a:t> </a:t>
              </a:r>
              <a:r>
                <a:rPr lang="en-US" altLang="ko-KR" b="1" dirty="0"/>
                <a:t>2</a:t>
              </a:r>
            </a:p>
          </p:txBody>
        </p:sp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653" l="9211" r="100000">
                        <a14:foregroundMark x1="36842" y1="26042" x2="36842" y2="26042"/>
                        <a14:foregroundMark x1="32895" y1="43750" x2="32895" y2="43750"/>
                        <a14:foregroundMark x1="63816" y1="22569" x2="63816" y2="22569"/>
                        <a14:foregroundMark x1="75658" y1="17708" x2="75658" y2="17708"/>
                        <a14:foregroundMark x1="75658" y1="21181" x2="75658" y2="211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05057" y="2541294"/>
            <a:ext cx="898768" cy="1702929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2492003" y="2144942"/>
            <a:ext cx="5461686" cy="3016755"/>
            <a:chOff x="2059954" y="1116793"/>
            <a:chExt cx="5461686" cy="3016755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59954" y="1397690"/>
              <a:ext cx="638815" cy="602373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43638" y="3496468"/>
              <a:ext cx="621153" cy="63708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71885" y="1864484"/>
              <a:ext cx="638815" cy="602373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89001" y="1255908"/>
              <a:ext cx="638815" cy="602373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32244" y="1116793"/>
              <a:ext cx="638815" cy="60237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92352" y="2407680"/>
              <a:ext cx="638815" cy="602373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0487" y="2527058"/>
              <a:ext cx="621153" cy="63708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201661" y="2527058"/>
              <a:ext cx="621153" cy="63708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19444" y="1975632"/>
              <a:ext cx="621153" cy="63708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8224" y="3216074"/>
              <a:ext cx="621153" cy="637080"/>
            </a:xfrm>
            <a:prstGeom prst="rect">
              <a:avLst/>
            </a:prstGeom>
          </p:spPr>
        </p:pic>
      </p:grpSp>
      <p:grpSp>
        <p:nvGrpSpPr>
          <p:cNvPr id="40" name="그룹 39"/>
          <p:cNvGrpSpPr/>
          <p:nvPr/>
        </p:nvGrpSpPr>
        <p:grpSpPr>
          <a:xfrm>
            <a:off x="7380313" y="1796064"/>
            <a:ext cx="1800268" cy="1028149"/>
            <a:chOff x="6948264" y="767915"/>
            <a:chExt cx="1800268" cy="1028149"/>
          </a:xfrm>
        </p:grpSpPr>
        <p:sp>
          <p:nvSpPr>
            <p:cNvPr id="41" name="직사각형 40"/>
            <p:cNvSpPr/>
            <p:nvPr/>
          </p:nvSpPr>
          <p:spPr>
            <a:xfrm>
              <a:off x="6948264" y="767915"/>
              <a:ext cx="1800268" cy="1028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1834" y="848901"/>
              <a:ext cx="412791" cy="423375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1834" y="1329944"/>
              <a:ext cx="424528" cy="40031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7524379" y="875922"/>
              <a:ext cx="122415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Survived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528251" y="1342142"/>
              <a:ext cx="1076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Dead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535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K-Nearest Neighbors (KNN)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923994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k-</a:t>
            </a:r>
            <a:r>
              <a:rPr lang="ko-KR" altLang="en-US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최근접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이웃 알고리즘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1062032" y="1997512"/>
            <a:ext cx="8354924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값이 작을 수록 모델의 복잡도가 상대적으로 증가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(noise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값에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민감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반대로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값이 커질수록 모델의 복잡도가 낮아진다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100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개의 데이터를 학습하고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100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개로 설정하여 예측하면 빈도가 가장 많은 클래스 레이블로 분류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459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K-Nearest Neighbors (KNN)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장단점 및 주요 매개변수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Hyperparameter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62032" y="1983864"/>
            <a:ext cx="8354924" cy="305137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이해하기 매우 쉬운 모델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훈련 데이터 세트가 크면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특성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샘플의 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예측이 느려진다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수백 개 이상의 많은 특성을 가진 데이터 세트와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특성 값 대부분이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인 희소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(sparse)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한 데이터 세트에는 잘 동작하지 않는다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거리를 측정하기 때문에 같은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scale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을 같도록 정규화 필요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28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Scikit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-learn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제공 노트북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github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44792" y="2989646"/>
            <a:ext cx="7616417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Scikit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-learn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제공 노트북 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장 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KNN(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주소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:31p )</a:t>
            </a:r>
          </a:p>
        </p:txBody>
      </p:sp>
    </p:spTree>
    <p:extLst>
      <p:ext uri="{BB962C8B-B14F-4D97-AF65-F5344CB8AC3E}">
        <p14:creationId xmlns:p14="http://schemas.microsoft.com/office/powerpoint/2010/main" val="9629140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KNN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실습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144792" y="2989646"/>
            <a:ext cx="7616417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실습코드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(iris, 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유방암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291979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39792" y="2839500"/>
            <a:ext cx="6802425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(Regression)</a:t>
            </a: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1442949" y="1388710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921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Linear Model (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선형 모델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62032" y="2106696"/>
            <a:ext cx="8354924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입력 특성에 대한 선형 함수를 만들어 예측을 수행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다양한 선형 모델이 존재한다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분류와 회귀에 모두 사용 가능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007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077795" y="2046524"/>
          <a:ext cx="3303138" cy="352772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6515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5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1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x(hour)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bg1"/>
                          </a:solidFill>
                        </a:rPr>
                        <a:t>y(score)</a:t>
                      </a:r>
                      <a:endParaRPr lang="ko-KR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9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90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8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80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4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40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16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2</a:t>
                      </a:r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600" dirty="0"/>
                        <a:t>20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회귀의 선형모델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292216" y="3190259"/>
            <a:ext cx="3737451" cy="95849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7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시간 공부 할 경우 </a:t>
            </a: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성적은 몇 점 일까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?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398346" y="5609370"/>
            <a:ext cx="2649072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시험성적 데이터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15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종류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48447" y="1971389"/>
            <a:ext cx="5162036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지도학습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(Supervised Learning)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948447" y="3013095"/>
            <a:ext cx="591266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비지도학습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(Unsupervised Learning)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48447" y="4093543"/>
            <a:ext cx="591266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강화학습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(Reinforcement Learning)</a:t>
            </a:r>
          </a:p>
        </p:txBody>
      </p:sp>
    </p:spTree>
    <p:extLst>
      <p:ext uri="{BB962C8B-B14F-4D97-AF65-F5344CB8AC3E}">
        <p14:creationId xmlns:p14="http://schemas.microsoft.com/office/powerpoint/2010/main" val="138052534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40725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시험 성적 데이터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965967" y="1111015"/>
          <a:ext cx="4954518" cy="438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0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05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05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0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505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050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5050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6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6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6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86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533783" y="2032877"/>
          <a:ext cx="2361442" cy="2893966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11807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0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3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x(hour)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y(score)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9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90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8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80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40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20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9" name="직선 화살표 연결선 18"/>
          <p:cNvCxnSpPr/>
          <p:nvPr/>
        </p:nvCxnSpPr>
        <p:spPr>
          <a:xfrm flipV="1">
            <a:off x="3954858" y="764275"/>
            <a:ext cx="0" cy="470530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V="1">
            <a:off x="3946990" y="5482486"/>
            <a:ext cx="5292545" cy="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03337" y="5463149"/>
            <a:ext cx="3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06831" y="5476797"/>
            <a:ext cx="3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76067" y="5476797"/>
            <a:ext cx="3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71483" y="5476797"/>
            <a:ext cx="376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47302" y="5476797"/>
            <a:ext cx="455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70997" y="4332094"/>
            <a:ext cx="604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370997" y="3339387"/>
            <a:ext cx="604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70997" y="2372152"/>
            <a:ext cx="604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60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70997" y="1426576"/>
            <a:ext cx="644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80</a:t>
            </a: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3968506" y="1168139"/>
            <a:ext cx="4895456" cy="42950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4904803" y="4388851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6014983" y="3396144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8225747" y="1472079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8758326" y="971768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671183" y="1952642"/>
            <a:ext cx="310257" cy="287219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3979807" y="2082603"/>
            <a:ext cx="3846504" cy="0"/>
          </a:xfrm>
          <a:prstGeom prst="line">
            <a:avLst/>
          </a:prstGeom>
          <a:ln w="571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86745" y="1896196"/>
            <a:ext cx="604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고딕" pitchFamily="50" charset="-127"/>
                <a:ea typeface="나눔고딕" pitchFamily="50" charset="-127"/>
              </a:rPr>
              <a:t>70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029667" y="4708953"/>
            <a:ext cx="705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x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(hour)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170246" y="735088"/>
            <a:ext cx="8586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y</a:t>
            </a:r>
          </a:p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(score)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72183" y="2631955"/>
            <a:ext cx="253951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y = ax + b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40725" y="3458852"/>
            <a:ext cx="2670968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y = 10x + 0</a:t>
            </a:r>
          </a:p>
        </p:txBody>
      </p:sp>
    </p:spTree>
    <p:extLst>
      <p:ext uri="{BB962C8B-B14F-4D97-AF65-F5344CB8AC3E}">
        <p14:creationId xmlns:p14="http://schemas.microsoft.com/office/powerpoint/2010/main" val="68897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7" grpId="0" animBg="1"/>
      <p:bldP spid="31" grpId="0" animBg="1"/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769471" y="2780015"/>
            <a:ext cx="4446721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y = ax + b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039736" y="2130382"/>
            <a:ext cx="1199755" cy="817534"/>
            <a:chOff x="4039736" y="2130382"/>
            <a:chExt cx="1199755" cy="817534"/>
          </a:xfrm>
        </p:grpSpPr>
        <p:sp>
          <p:nvSpPr>
            <p:cNvPr id="19" name="직사각형 18"/>
            <p:cNvSpPr/>
            <p:nvPr/>
          </p:nvSpPr>
          <p:spPr>
            <a:xfrm>
              <a:off x="4039736" y="2130382"/>
              <a:ext cx="1199755" cy="52760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기울기</a:t>
              </a:r>
              <a:endPara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 flipH="1">
              <a:off x="4639613" y="2630693"/>
              <a:ext cx="1" cy="317223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5870814" y="2121433"/>
            <a:ext cx="1049628" cy="826483"/>
            <a:chOff x="5870814" y="2121433"/>
            <a:chExt cx="1049628" cy="826483"/>
          </a:xfrm>
        </p:grpSpPr>
        <p:sp>
          <p:nvSpPr>
            <p:cNvPr id="20" name="직사각형 19"/>
            <p:cNvSpPr/>
            <p:nvPr/>
          </p:nvSpPr>
          <p:spPr>
            <a:xfrm>
              <a:off x="5870814" y="2121433"/>
              <a:ext cx="1049628" cy="527607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절편</a:t>
              </a:r>
              <a:endPara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flipH="1">
              <a:off x="6395628" y="2630693"/>
              <a:ext cx="1" cy="317223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61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40725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선형 회귀 함수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–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CF6AD6E-C3B4-4B8D-A5AE-CA30A3160B79}"/>
                  </a:ext>
                </a:extLst>
              </p:cNvPr>
              <p:cNvSpPr/>
              <p:nvPr/>
            </p:nvSpPr>
            <p:spPr>
              <a:xfrm>
                <a:off x="0" y="1700775"/>
                <a:ext cx="9905999" cy="633213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acc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𝒚</m:t>
                          </m:r>
                        </m:e>
                      </m:acc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+…+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𝒑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𝒑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𝒃</m:t>
                      </m:r>
                    </m:oMath>
                  </m:oMathPara>
                </a14:m>
                <a:endParaRPr lang="en-US" altLang="ko-KR" sz="3200" b="1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CF6AD6E-C3B4-4B8D-A5AE-CA30A3160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0775"/>
                <a:ext cx="9905999" cy="633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80613F0C-6051-4B4E-8D8A-E88B9B77FC48}"/>
              </a:ext>
            </a:extLst>
          </p:cNvPr>
          <p:cNvSpPr/>
          <p:nvPr/>
        </p:nvSpPr>
        <p:spPr>
          <a:xfrm>
            <a:off x="963167" y="2745674"/>
            <a:ext cx="7463006" cy="225115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w : 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가중치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(weight), 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계수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(coefficient)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 : 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절편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(intercept), 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편향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(bias)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모델 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w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파라미터 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model.coef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_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모델 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파라미터 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</a:t>
            </a:r>
            <a:r>
              <a:rPr lang="en-US" altLang="ko-KR" sz="28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model.intercept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337016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– Regression (MSE)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317630" y="1105469"/>
            <a:ext cx="0" cy="470530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2309762" y="5823680"/>
            <a:ext cx="5292545" cy="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267896" y="2017990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017084" y="2170390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6833918" y="2457609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57639" y="2880350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713893" y="3440903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3204980" y="3577081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3647382" y="3733746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5869021" y="2748493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4645777" y="3734797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3360108" y="4378516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581828" y="874634"/>
            <a:ext cx="85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426568" y="5502582"/>
            <a:ext cx="85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x</a:t>
            </a: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2011144" y="1746914"/>
            <a:ext cx="5588376" cy="3098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1581828" y="3295934"/>
            <a:ext cx="6470351" cy="172644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 flipV="1">
            <a:off x="2634018" y="1105469"/>
            <a:ext cx="2322016" cy="522993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4267895" y="4022016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6309262" y="1059496"/>
            <a:ext cx="3524805" cy="95849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평균제곱오차가 최소인</a:t>
            </a: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w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와 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찾는다</a:t>
            </a: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25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45" grpId="0" animBg="1"/>
      <p:bldP spid="4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직선 연결선 39"/>
          <p:cNvCxnSpPr/>
          <p:nvPr/>
        </p:nvCxnSpPr>
        <p:spPr>
          <a:xfrm>
            <a:off x="5389424" y="2983015"/>
            <a:ext cx="0" cy="696731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/>
          <p:cNvCxnSpPr/>
          <p:nvPr/>
        </p:nvCxnSpPr>
        <p:spPr>
          <a:xfrm flipH="1">
            <a:off x="5699680" y="2161599"/>
            <a:ext cx="1" cy="1296521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 (MSE)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3594287" y="1105469"/>
            <a:ext cx="0" cy="4705302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V="1">
            <a:off x="3586419" y="5823680"/>
            <a:ext cx="5292545" cy="1"/>
          </a:xfrm>
          <a:prstGeom prst="straightConnector1">
            <a:avLst/>
          </a:prstGeom>
          <a:ln w="381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5544553" y="2017990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293741" y="2170390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8110575" y="2457609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234296" y="2880350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6990550" y="3440903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481637" y="3577081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4924039" y="3733746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7145678" y="2748493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922434" y="3734797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4636765" y="4378516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858485" y="874634"/>
            <a:ext cx="85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03225" y="5502582"/>
            <a:ext cx="85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x</a:t>
            </a:r>
          </a:p>
        </p:txBody>
      </p:sp>
      <p:cxnSp>
        <p:nvCxnSpPr>
          <p:cNvPr id="35" name="직선 연결선 34"/>
          <p:cNvCxnSpPr/>
          <p:nvPr/>
        </p:nvCxnSpPr>
        <p:spPr>
          <a:xfrm flipV="1">
            <a:off x="3287801" y="1746914"/>
            <a:ext cx="5588376" cy="309804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/>
          <p:cNvSpPr/>
          <p:nvPr/>
        </p:nvSpPr>
        <p:spPr>
          <a:xfrm>
            <a:off x="5544552" y="4022016"/>
            <a:ext cx="310257" cy="28721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8387214" y="1332322"/>
            <a:ext cx="11173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값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141028" y="1484722"/>
            <a:ext cx="11173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타깃 값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42" name="직선 연결선 41"/>
          <p:cNvCxnSpPr>
            <a:endCxn id="27" idx="0"/>
          </p:cNvCxnSpPr>
          <p:nvPr/>
        </p:nvCxnSpPr>
        <p:spPr>
          <a:xfrm>
            <a:off x="7138184" y="2724444"/>
            <a:ext cx="7495" cy="716459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5674038" y="2557908"/>
            <a:ext cx="11173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오차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8661" y="1427858"/>
            <a:ext cx="3284926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Cost function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비용함수 </a:t>
            </a:r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수식을 검증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3253" y="2832517"/>
            <a:ext cx="2625232" cy="95849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f(x) = w * x + b</a:t>
            </a: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f(x) - y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42967" y="4309235"/>
            <a:ext cx="1815545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제곱 값 사용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" name="오른쪽 화살표 1"/>
          <p:cNvSpPr/>
          <p:nvPr/>
        </p:nvSpPr>
        <p:spPr>
          <a:xfrm rot="16200000">
            <a:off x="1263218" y="3885893"/>
            <a:ext cx="460726" cy="26613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2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45" grpId="0" animBg="1"/>
      <p:bldP spid="38" grpId="0"/>
      <p:bldP spid="39" grpId="0"/>
      <p:bldP spid="44" grpId="0"/>
      <p:bldP spid="47" grpId="0"/>
      <p:bldP spid="36" grpId="0"/>
      <p:bldP spid="37" grpId="0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40725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평균제곱오차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(Mean Squared Error)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 (MSE)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811355" y="941122"/>
            <a:ext cx="2714782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RMSE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사용하기도 한다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6312490" y="1218507"/>
            <a:ext cx="460726" cy="266131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CFEDA0-39C6-4BF0-BD1A-A9EB5C413936}"/>
                  </a:ext>
                </a:extLst>
              </p:cNvPr>
              <p:cNvSpPr txBox="1"/>
              <p:nvPr/>
            </p:nvSpPr>
            <p:spPr>
              <a:xfrm>
                <a:off x="1428195" y="2197137"/>
                <a:ext cx="7049611" cy="15098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𝒄𝒐𝒔𝒕</m:t>
                      </m:r>
                      <m:r>
                        <a:rPr lang="en-US" altLang="ko-KR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sSup>
                            <m:sSupPr>
                              <m:ctrlPr>
                                <a:rPr lang="en-US" altLang="ko-KR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  <m:r>
                                <a:rPr lang="en-US" altLang="ko-K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ko-KR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ko-KR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sSub>
                                <m:sSubPr>
                                  <m:ctrlPr>
                                    <a:rPr lang="en-US" altLang="ko-KR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ko-KR" sz="36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ko-KR" sz="36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sz="36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CFEDA0-39C6-4BF0-BD1A-A9EB5C413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195" y="2197137"/>
                <a:ext cx="7049611" cy="15098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758FCE-96F8-4F8F-AF75-BFB467BC716F}"/>
                  </a:ext>
                </a:extLst>
              </p:cNvPr>
              <p:cNvSpPr txBox="1"/>
              <p:nvPr/>
            </p:nvSpPr>
            <p:spPr>
              <a:xfrm>
                <a:off x="3289853" y="4288734"/>
                <a:ext cx="3326295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ko-KR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𝑾𝒙</m:t>
                      </m:r>
                      <m:r>
                        <a:rPr lang="en-US" altLang="ko-KR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sz="36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ko-KR" altLang="en-US" sz="36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D758FCE-96F8-4F8F-AF75-BFB467BC7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853" y="4288734"/>
                <a:ext cx="332629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6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실습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: ex04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47495" y="3119099"/>
            <a:ext cx="7049611" cy="108160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가설의 가중치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 변화에 따른 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그래프를 그려보자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0678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(Gradient descent algorithm)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78173" y="2592356"/>
            <a:ext cx="8120418" cy="172793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Gradient descent algorithm</a:t>
            </a:r>
          </a:p>
          <a:p>
            <a:pPr algn="ctr"/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함수의 기울기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경사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구하여 기울기가 낮은 쪽으로 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계속 이동하여 값을 최적화 시키는 방법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69332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(Gradient descent algorithm)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pic>
        <p:nvPicPr>
          <p:cNvPr id="6146" name="Picture 2" descr="ê²½ì¬íê°ë²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097" y="1801503"/>
            <a:ext cx="7185780" cy="389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327416" y="1008796"/>
            <a:ext cx="3319461" cy="1365914"/>
            <a:chOff x="5518485" y="1008796"/>
            <a:chExt cx="3319461" cy="1365914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8485" y="1008796"/>
              <a:ext cx="3319461" cy="792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485" y="1008796"/>
              <a:ext cx="3319461" cy="7927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직선 화살표 연결선 3"/>
            <p:cNvCxnSpPr/>
            <p:nvPr/>
          </p:nvCxnSpPr>
          <p:spPr>
            <a:xfrm>
              <a:off x="7724633" y="1801503"/>
              <a:ext cx="0" cy="5732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6624607" y="1144192"/>
            <a:ext cx="485878" cy="52191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6867546" y="1666106"/>
            <a:ext cx="0" cy="1923255"/>
          </a:xfrm>
          <a:prstGeom prst="straightConnector1">
            <a:avLst/>
          </a:prstGeom>
          <a:ln w="38100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6231223" y="3593563"/>
            <a:ext cx="1493410" cy="34294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itchFamily="50" charset="-127"/>
                <a:ea typeface="10X10 Bold" pitchFamily="50" charset="-127"/>
              </a:rPr>
              <a:t>Learning rate</a:t>
            </a:r>
          </a:p>
        </p:txBody>
      </p:sp>
    </p:spTree>
    <p:extLst>
      <p:ext uri="{BB962C8B-B14F-4D97-AF65-F5344CB8AC3E}">
        <p14:creationId xmlns:p14="http://schemas.microsoft.com/office/powerpoint/2010/main" val="232579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857" y="2264375"/>
            <a:ext cx="3667268" cy="2856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08"/>
          <a:stretch/>
        </p:blipFill>
        <p:spPr bwMode="auto">
          <a:xfrm>
            <a:off x="5178724" y="2264377"/>
            <a:ext cx="3850943" cy="2857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054857" y="1645401"/>
            <a:ext cx="3667268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Learning rate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가 큰 경우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115605" y="1663251"/>
            <a:ext cx="4216699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Learning rate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가 작은 경우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53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종류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지도 학습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(Supervised Learning)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21088" y="2203065"/>
            <a:ext cx="8354924" cy="163560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데이터에 대한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Label(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명시적인 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 주어진 상태에서 컴퓨터를 학습시키는 방법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(Classification)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와 회귀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(Regression)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나뉘어진다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16145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실습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: ex05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547495" y="2826643"/>
            <a:ext cx="7049611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Gradient descent algorithm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을 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algn="ctr"/>
            <a:r>
              <a:rPr lang="ko-KR" altLang="en-US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사용해서 가중치를 구해보자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0340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장단점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2032" y="1983864"/>
            <a:ext cx="8354924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특성이 많은 데이터 세트라면 훌륭한 성능을 낼 수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모델의 복잡도를 제어할 방법이 없어 과대적합 되기 쉽다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Regression</a:t>
            </a:r>
          </a:p>
        </p:txBody>
      </p:sp>
      <p:sp>
        <p:nvSpPr>
          <p:cNvPr id="14" name="아래쪽 화살표 13"/>
          <p:cNvSpPr/>
          <p:nvPr/>
        </p:nvSpPr>
        <p:spPr>
          <a:xfrm>
            <a:off x="4631494" y="3380932"/>
            <a:ext cx="482369" cy="50868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95217" y="4014745"/>
            <a:ext cx="8354924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모델 정규화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(Regularization)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을 통해 과대적합을 제어한다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53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정규화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2032" y="1983864"/>
            <a:ext cx="8450458" cy="305137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가중치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(w)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 값을 조정하여 제약을 주는 것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L1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규제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Lasso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w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 모든 원소에 똑같은 힘으로 규제를 적용하는 방법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특정 계수들은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 됨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  </a:t>
            </a:r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특성선택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(Feature Selection)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 자동으로 이루어진다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L2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규제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Ridge</a:t>
            </a:r>
          </a:p>
          <a:p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w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의 모든 원소에 골고루 규제를 적용하여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에 가깝게 만든다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42100524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정규화 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cost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함수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62032" y="1779144"/>
            <a:ext cx="8450458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L1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규제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Lasso</a:t>
            </a: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L2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규제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Ridge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Regularization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99" y="1780322"/>
            <a:ext cx="5349868" cy="136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799" y="3485518"/>
            <a:ext cx="5349868" cy="134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4558357" y="1002710"/>
            <a:ext cx="4817655" cy="3351295"/>
            <a:chOff x="4558357" y="1002710"/>
            <a:chExt cx="4817655" cy="3351295"/>
          </a:xfrm>
        </p:grpSpPr>
        <p:sp>
          <p:nvSpPr>
            <p:cNvPr id="2" name="타원 1"/>
            <p:cNvSpPr/>
            <p:nvPr/>
          </p:nvSpPr>
          <p:spPr>
            <a:xfrm>
              <a:off x="7544927" y="2142697"/>
              <a:ext cx="504967" cy="50496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7646097" y="3849038"/>
              <a:ext cx="504967" cy="50496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" name="꺾인 연결선 3"/>
            <p:cNvCxnSpPr>
              <a:stCxn id="2" idx="6"/>
              <a:endCxn id="14" idx="6"/>
            </p:cNvCxnSpPr>
            <p:nvPr/>
          </p:nvCxnSpPr>
          <p:spPr>
            <a:xfrm>
              <a:off x="8049894" y="2395181"/>
              <a:ext cx="101170" cy="1706341"/>
            </a:xfrm>
            <a:prstGeom prst="bentConnector3">
              <a:avLst>
                <a:gd name="adj1" fmla="val 32595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꺾인 연결선 5"/>
            <p:cNvCxnSpPr/>
            <p:nvPr/>
          </p:nvCxnSpPr>
          <p:spPr>
            <a:xfrm rot="5400000" flipH="1" flipV="1">
              <a:off x="7854194" y="1753830"/>
              <a:ext cx="2033702" cy="955342"/>
            </a:xfrm>
            <a:prstGeom prst="bentConnector3">
              <a:avLst>
                <a:gd name="adj1" fmla="val -331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flipH="1">
              <a:off x="8802806" y="1228298"/>
              <a:ext cx="573206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4558357" y="1002710"/>
              <a:ext cx="4531057" cy="466051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alpha </a:t>
              </a:r>
              <a:r>
                <a:rPr lang="en-US" altLang="ko-KR" sz="2400" dirty="0" err="1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hyperparameter</a:t>
              </a:r>
              <a:r>
                <a:rPr lang="ko-KR" altLang="en-US" sz="24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로 조정</a:t>
              </a:r>
              <a:endPara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006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Scikit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-learn</a:t>
            </a:r>
            <a:r>
              <a:rPr lang="ko-KR" altLang="en-US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제공 노트북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8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github</a:t>
            </a:r>
            <a:r>
              <a:rPr lang="en-US" altLang="ko-KR" sz="2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518897" y="2989646"/>
            <a:ext cx="6905903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Scikit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-learn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제공 노트북 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장 </a:t>
            </a:r>
            <a:r>
              <a:rPr lang="ko-KR" altLang="en-US" sz="32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선형회귀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40837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39792" y="2839500"/>
            <a:ext cx="6802425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Cross validation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1442949" y="1388710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1194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Cross validation(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37180" y="2579427"/>
            <a:ext cx="3753134" cy="2306471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Train Data</a:t>
            </a:r>
            <a:endParaRPr lang="ko-KR" altLang="en-US" sz="32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87604" y="2579425"/>
            <a:ext cx="2142699" cy="2306473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Test Data</a:t>
            </a:r>
            <a:endParaRPr lang="ko-KR" altLang="en-US" sz="32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362426" y="1305685"/>
            <a:ext cx="100593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학습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2647029" y="1965276"/>
            <a:ext cx="436729" cy="54591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96243" y="1305685"/>
            <a:ext cx="100593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평가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580846" y="1965276"/>
            <a:ext cx="436729" cy="54591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454503" y="2479686"/>
            <a:ext cx="7030873" cy="2511189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Data</a:t>
            </a:r>
            <a:endParaRPr lang="ko-KR" altLang="en-US" sz="32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" name="위로 구부러진 화살표 3"/>
          <p:cNvSpPr/>
          <p:nvPr/>
        </p:nvSpPr>
        <p:spPr>
          <a:xfrm>
            <a:off x="5142061" y="3835019"/>
            <a:ext cx="1025856" cy="436727"/>
          </a:xfrm>
          <a:prstGeom prst="curved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아래로 구부러진 화살표 4"/>
          <p:cNvSpPr/>
          <p:nvPr/>
        </p:nvSpPr>
        <p:spPr>
          <a:xfrm flipH="1">
            <a:off x="5142061" y="3016228"/>
            <a:ext cx="955343" cy="482171"/>
          </a:xfrm>
          <a:prstGeom prst="curved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763636" y="2075190"/>
            <a:ext cx="3712191" cy="40449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ex) </a:t>
            </a:r>
            <a:r>
              <a:rPr lang="ko-KR" altLang="en-US" sz="2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하이퍼파라미터</a:t>
            </a:r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튜닝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28193" y="5052147"/>
            <a:ext cx="828349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테스트 세트에 맞게 학습 될 수 있다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5699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/>
      <p:bldP spid="3" grpId="0" animBg="1"/>
      <p:bldP spid="14" grpId="0"/>
      <p:bldP spid="20" grpId="0" animBg="1"/>
      <p:bldP spid="21" grpId="0" animBg="1"/>
      <p:bldP spid="4" grpId="0" animBg="1"/>
      <p:bldP spid="5" grpId="0" animBg="1"/>
      <p:bldP spid="22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Cross validation(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30205" y="2874007"/>
            <a:ext cx="3468053" cy="2306471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Train </a:t>
            </a:r>
          </a:p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Data</a:t>
            </a:r>
            <a:endParaRPr lang="ko-KR" altLang="en-US" sz="32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76772" y="2874003"/>
            <a:ext cx="2203630" cy="2306473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Test </a:t>
            </a:r>
          </a:p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Data</a:t>
            </a:r>
            <a:endParaRPr lang="ko-KR" altLang="en-US" sz="32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441803" y="1600265"/>
            <a:ext cx="100593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학습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" name="아래쪽 화살표 2"/>
          <p:cNvSpPr/>
          <p:nvPr/>
        </p:nvSpPr>
        <p:spPr>
          <a:xfrm>
            <a:off x="2726406" y="2259856"/>
            <a:ext cx="436729" cy="54591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375620" y="1600265"/>
            <a:ext cx="100593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평가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7660223" y="2259856"/>
            <a:ext cx="436729" cy="54591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19566" y="2874005"/>
            <a:ext cx="2129051" cy="2306471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Validation </a:t>
            </a:r>
          </a:p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Data</a:t>
            </a:r>
            <a:endParaRPr lang="ko-KR" altLang="en-US" sz="32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97924" y="1602454"/>
            <a:ext cx="100593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검증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5" name="아래쪽 화살표 24"/>
          <p:cNvSpPr/>
          <p:nvPr/>
        </p:nvSpPr>
        <p:spPr>
          <a:xfrm>
            <a:off x="5382527" y="2262045"/>
            <a:ext cx="436729" cy="54591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2" grpId="0"/>
      <p:bldP spid="3" grpId="0" animBg="1"/>
      <p:bldP spid="14" grpId="0"/>
      <p:bldP spid="20" grpId="0" animBg="1"/>
      <p:bldP spid="19" grpId="0" animBg="1"/>
      <p:bldP spid="24" grpId="0"/>
      <p:bldP spid="2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Cross validation(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739790" y="2116934"/>
            <a:ext cx="6802425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Cross validation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739790" y="3614332"/>
            <a:ext cx="6802425" cy="83538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학습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평가 데이터 나누기를 여러 번 반복하여 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일반화 에러를 평가하는 방법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0702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Cross validation(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60310" y="2077522"/>
            <a:ext cx="7925941" cy="305137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 셋을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개로 나눈다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첫 번째 세트를 제외하고 나머지에 대해 모델을 학습한다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그리고 첫 번째 세트를 이용해서 평가를 수행한다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번 과정을 마지막 세트까지 반복한다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각 세트에 대해 구했던 평가 결과의 평균을 구한다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cross-validation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동작 방법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931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종류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비지도 학습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(Unsupervised Learning)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021088" y="2203065"/>
            <a:ext cx="8354924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데이터에 대한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Label(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명시적인 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 없는 상태에서 컴퓨터를 학습시키는 방법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데이터의 숨겨진 특징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구조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패턴을 파악하는데 사용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데이터를 비슷한 특성끼리 묶는 군집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(Clustering)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과 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비지도 변환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(unsupervised transformation)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등이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5293271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Cross validation(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cross-validation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동작 방법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956595" y="2374714"/>
            <a:ext cx="8059153" cy="736978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latin typeface="10X10 Bold" panose="020D0604000000000000" pitchFamily="50" charset="-127"/>
                <a:ea typeface="10X10 Bold" panose="020D0604000000000000" pitchFamily="50" charset="-127"/>
              </a:rPr>
              <a:t>Train Data</a:t>
            </a:r>
            <a:endParaRPr lang="ko-KR" altLang="en-US" sz="3200" dirty="0"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0513" y="4148925"/>
            <a:ext cx="1472436" cy="736978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번 세트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2613713" y="4148925"/>
            <a:ext cx="1472436" cy="736978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2</a:t>
            </a:r>
            <a:r>
              <a: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번 세트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256913" y="4148925"/>
            <a:ext cx="1472436" cy="736978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3</a:t>
            </a:r>
            <a:r>
              <a: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번 세트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900113" y="4148925"/>
            <a:ext cx="1472436" cy="736978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4</a:t>
            </a:r>
            <a:r>
              <a: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번 세트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543312" y="4148925"/>
            <a:ext cx="1472436" cy="736978"/>
          </a:xfrm>
          <a:prstGeom prst="rect">
            <a:avLst/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  <a:r>
              <a:rPr lang="ko-KR" altLang="en-US" sz="2400" dirty="0">
                <a:latin typeface="10X10 Bold" panose="020D0604000000000000" pitchFamily="50" charset="-127"/>
                <a:ea typeface="10X10 Bold" panose="020D0604000000000000" pitchFamily="50" charset="-127"/>
              </a:rPr>
              <a:t>번 세트</a:t>
            </a:r>
          </a:p>
        </p:txBody>
      </p:sp>
      <p:sp>
        <p:nvSpPr>
          <p:cNvPr id="2" name="아래쪽 화살표 1"/>
          <p:cNvSpPr/>
          <p:nvPr/>
        </p:nvSpPr>
        <p:spPr>
          <a:xfrm>
            <a:off x="4585648" y="3370997"/>
            <a:ext cx="573206" cy="573206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40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Cross validation(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cross-validation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동작 방법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29840" y="1669969"/>
            <a:ext cx="8045235" cy="736978"/>
            <a:chOff x="970513" y="1828806"/>
            <a:chExt cx="8045235" cy="736978"/>
          </a:xfrm>
        </p:grpSpPr>
        <p:sp>
          <p:nvSpPr>
            <p:cNvPr id="19" name="직사각형 18"/>
            <p:cNvSpPr/>
            <p:nvPr/>
          </p:nvSpPr>
          <p:spPr>
            <a:xfrm>
              <a:off x="970513" y="1828806"/>
              <a:ext cx="1472436" cy="736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1</a:t>
              </a:r>
              <a:r>
                <a:rPr lang="ko-KR" altLang="en-US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6137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2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2569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3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9001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4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543312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5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929840" y="2602570"/>
            <a:ext cx="8045235" cy="736978"/>
            <a:chOff x="970513" y="1828806"/>
            <a:chExt cx="8045235" cy="736978"/>
          </a:xfrm>
        </p:grpSpPr>
        <p:sp>
          <p:nvSpPr>
            <p:cNvPr id="30" name="직사각형 29"/>
            <p:cNvSpPr/>
            <p:nvPr/>
          </p:nvSpPr>
          <p:spPr>
            <a:xfrm>
              <a:off x="9705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1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613713" y="1828806"/>
              <a:ext cx="1472436" cy="736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2</a:t>
              </a:r>
              <a:r>
                <a:rPr lang="ko-KR" altLang="en-US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2569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3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9001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4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543312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5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3759" y="3491948"/>
            <a:ext cx="8045235" cy="736978"/>
            <a:chOff x="970513" y="1828806"/>
            <a:chExt cx="8045235" cy="736978"/>
          </a:xfrm>
        </p:grpSpPr>
        <p:sp>
          <p:nvSpPr>
            <p:cNvPr id="36" name="직사각형 35"/>
            <p:cNvSpPr/>
            <p:nvPr/>
          </p:nvSpPr>
          <p:spPr>
            <a:xfrm>
              <a:off x="9705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1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6137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2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256913" y="1828806"/>
              <a:ext cx="1472436" cy="736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3</a:t>
              </a:r>
              <a:r>
                <a:rPr lang="ko-KR" altLang="en-US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9001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4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543312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5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43759" y="4381326"/>
            <a:ext cx="8045235" cy="736978"/>
            <a:chOff x="970513" y="1828806"/>
            <a:chExt cx="8045235" cy="736978"/>
          </a:xfrm>
        </p:grpSpPr>
        <p:sp>
          <p:nvSpPr>
            <p:cNvPr id="42" name="직사각형 41"/>
            <p:cNvSpPr/>
            <p:nvPr/>
          </p:nvSpPr>
          <p:spPr>
            <a:xfrm>
              <a:off x="9705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1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6137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2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2569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3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5900113" y="1828806"/>
              <a:ext cx="1472436" cy="736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4</a:t>
              </a:r>
              <a:r>
                <a:rPr lang="ko-KR" altLang="en-US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7543312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5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9840" y="5270704"/>
            <a:ext cx="8045235" cy="736978"/>
            <a:chOff x="970513" y="1828806"/>
            <a:chExt cx="8045235" cy="736978"/>
          </a:xfrm>
        </p:grpSpPr>
        <p:sp>
          <p:nvSpPr>
            <p:cNvPr id="48" name="직사각형 47"/>
            <p:cNvSpPr/>
            <p:nvPr/>
          </p:nvSpPr>
          <p:spPr>
            <a:xfrm>
              <a:off x="9705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1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6137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2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2569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3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900113" y="1828806"/>
              <a:ext cx="1472436" cy="736978"/>
            </a:xfrm>
            <a:prstGeom prst="rect">
              <a:avLst/>
            </a:prstGeom>
            <a:solidFill>
              <a:schemeClr val="bg1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4</a:t>
              </a:r>
              <a:r>
                <a:rPr lang="ko-KR" altLang="en-US" sz="2400" dirty="0"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7543312" y="1828806"/>
              <a:ext cx="1472436" cy="7369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5</a:t>
              </a:r>
              <a:r>
                <a:rPr lang="ko-KR" altLang="en-US" sz="2400" dirty="0">
                  <a:solidFill>
                    <a:schemeClr val="tx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번 세트</a:t>
              </a: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539027" y="1642674"/>
            <a:ext cx="6463615" cy="791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9061234" y="1801951"/>
            <a:ext cx="885709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solidFill>
                  <a:srgbClr val="FF000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train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929841" y="1642673"/>
            <a:ext cx="1472436" cy="79157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120555" y="1801950"/>
            <a:ext cx="885709" cy="46605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solidFill>
                  <a:srgbClr val="00B0F0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test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554677" y="2568842"/>
            <a:ext cx="1472436" cy="79157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29840" y="2582490"/>
            <a:ext cx="1472436" cy="791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216241" y="2575274"/>
            <a:ext cx="4772754" cy="791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929840" y="3464652"/>
            <a:ext cx="3144874" cy="791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230159" y="3464652"/>
            <a:ext cx="1472436" cy="79157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871145" y="3478695"/>
            <a:ext cx="3103930" cy="791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929840" y="4367678"/>
            <a:ext cx="4758835" cy="791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873359" y="4354030"/>
            <a:ext cx="1472436" cy="79157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502639" y="4367678"/>
            <a:ext cx="1472436" cy="791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7498195" y="5243408"/>
            <a:ext cx="1472436" cy="79157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70C0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910348" y="5270704"/>
            <a:ext cx="6435447" cy="7915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36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Cross validation(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34261" y="2077521"/>
            <a:ext cx="7915701" cy="3051374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데이터의 여러 부분을 학습하고 평가해서 일반화 성능을 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 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측정하기 때문에 안정적이고 정확하다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 세트 크기가 충분하지 않은 경우에도 유용하게 사용 가능하다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여러 번 학습하고 평가하는 과정을 거치기 때문에 </a:t>
            </a: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계산량이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많아진다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cross-validation 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장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/</a:t>
            </a:r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단점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0391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39792" y="2839500"/>
            <a:ext cx="6802425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(Classification)</a:t>
            </a:r>
            <a:endParaRPr lang="en-US" altLang="ko-KR" sz="2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1442949" y="1388710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801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분류용 선형 모델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Classification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62031" y="2484030"/>
            <a:ext cx="8354924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특성들의 가중치 합이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보다 크면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class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+1 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양성클래스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0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보다 작다면 클래스를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-1 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음성클래스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분류한다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분류용 선형모델은 결정 경계가 입력의 선형함수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CF441DE-9803-477C-8373-E78A5051D6BD}"/>
                  </a:ext>
                </a:extLst>
              </p:cNvPr>
              <p:cNvSpPr/>
              <p:nvPr/>
            </p:nvSpPr>
            <p:spPr>
              <a:xfrm>
                <a:off x="0" y="1981191"/>
                <a:ext cx="9905999" cy="633213"/>
              </a:xfrm>
              <a:prstGeom prst="rect">
                <a:avLst/>
              </a:prstGeom>
            </p:spPr>
            <p:txBody>
              <a:bodyPr wrap="square" lIns="95781" tIns="47892" rIns="95781" bIns="47892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acc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𝒚</m:t>
                          </m:r>
                        </m:e>
                      </m:acc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=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𝟏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𝟐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𝟑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+…+</m:t>
                      </m:r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𝒘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𝒑</m:t>
                          </m:r>
                        </m:sub>
                      </m:sSub>
                      <m:sSub>
                        <m:sSubPr>
                          <m:ctrlP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</m:ctrlPr>
                        </m:sSubPr>
                        <m:e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10X10 Bold" panose="020D0604000000000000" pitchFamily="50" charset="-127"/>
                            </a:rPr>
                            <m:t>𝒑</m:t>
                          </m:r>
                        </m:sub>
                      </m:sSub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+</m:t>
                      </m:r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𝒃</m:t>
                      </m:r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10X10 Bold" panose="020D0604000000000000" pitchFamily="50" charset="-127"/>
                        </a:rPr>
                        <m:t> &gt;</m:t>
                      </m:r>
                      <m:r>
                        <a:rPr lang="en-US" altLang="ko-K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altLang="ko-KR" sz="3200" b="1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5CF441DE-9803-477C-8373-E78A5051D6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81191"/>
                <a:ext cx="9905999" cy="6332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399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분류용 선형 모델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Classification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62032" y="1560764"/>
            <a:ext cx="8354924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Logistic Regression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(Regression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단어가 붙지만 분류용 모델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Linear 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3905394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Logistic Regression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Classification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62032" y="1698928"/>
            <a:ext cx="8354924" cy="120471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선형 함수의 결과 값을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Sigmoid Function(Logistic Function)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을 이용해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과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로 변환한다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2718" y="2639248"/>
            <a:ext cx="5809948" cy="3872331"/>
            <a:chOff x="4781838" y="2718503"/>
            <a:chExt cx="4460034" cy="2972613"/>
          </a:xfrm>
        </p:grpSpPr>
        <p:sp>
          <p:nvSpPr>
            <p:cNvPr id="2" name="직사각형 1"/>
            <p:cNvSpPr/>
            <p:nvPr/>
          </p:nvSpPr>
          <p:spPr>
            <a:xfrm>
              <a:off x="4781838" y="2718503"/>
              <a:ext cx="4460034" cy="29726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292" name="Picture 4" descr="ê´ë ¨ ì´ë¯¸ì§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17"/>
            <a:stretch/>
          </p:blipFill>
          <p:spPr bwMode="auto">
            <a:xfrm>
              <a:off x="4781838" y="2815968"/>
              <a:ext cx="4460034" cy="2674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666" y="2639248"/>
            <a:ext cx="3548805" cy="967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1958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Classification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95" y="818045"/>
            <a:ext cx="7876484" cy="1232580"/>
          </a:xfrm>
          <a:prstGeom prst="rect">
            <a:avLst/>
          </a:prstGeom>
        </p:spPr>
      </p:pic>
      <p:pic>
        <p:nvPicPr>
          <p:cNvPr id="34" name="Picture 2" descr="ë¡ì§ì¤í± cost func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73" y="2005375"/>
            <a:ext cx="4748824" cy="472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800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Logistic Regression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Classification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5" y="2966597"/>
            <a:ext cx="9585699" cy="140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070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87104" y="1697265"/>
            <a:ext cx="8434317" cy="41166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Support Vector Machine (SVM)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 - Classification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3608" y="1811561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ln>
                  <a:solidFill>
                    <a:schemeClr val="bg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  <a:endParaRPr lang="ko-KR" altLang="en-US" sz="2400" dirty="0">
              <a:ln>
                <a:solidFill>
                  <a:schemeClr val="bg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683985" y="2127291"/>
            <a:ext cx="6848455" cy="3518971"/>
            <a:chOff x="1251937" y="1083645"/>
            <a:chExt cx="6848455" cy="3518971"/>
          </a:xfrm>
        </p:grpSpPr>
        <p:grpSp>
          <p:nvGrpSpPr>
            <p:cNvPr id="18" name="그룹 17"/>
            <p:cNvGrpSpPr/>
            <p:nvPr/>
          </p:nvGrpSpPr>
          <p:grpSpPr>
            <a:xfrm>
              <a:off x="1259632" y="1083645"/>
              <a:ext cx="6408712" cy="3518971"/>
              <a:chOff x="1259632" y="1083645"/>
              <a:chExt cx="6408712" cy="3518971"/>
            </a:xfrm>
          </p:grpSpPr>
          <p:cxnSp>
            <p:nvCxnSpPr>
              <p:cNvPr id="23" name="직선 화살표 연결선 22"/>
              <p:cNvCxnSpPr/>
              <p:nvPr/>
            </p:nvCxnSpPr>
            <p:spPr>
              <a:xfrm flipV="1">
                <a:off x="1259632" y="4228730"/>
                <a:ext cx="6408712" cy="45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화살표 연결선 23"/>
              <p:cNvCxnSpPr/>
              <p:nvPr/>
            </p:nvCxnSpPr>
            <p:spPr>
              <a:xfrm flipH="1" flipV="1">
                <a:off x="1691680" y="1083645"/>
                <a:ext cx="1" cy="351897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076056" y="4233283"/>
              <a:ext cx="3024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principal component</a:t>
              </a:r>
              <a:r>
                <a:rPr lang="ko-KR" altLang="en-US" b="1" dirty="0"/>
                <a:t> </a:t>
              </a:r>
              <a:r>
                <a:rPr lang="en-US" altLang="ko-KR" b="1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6200000">
              <a:off x="17940" y="2317642"/>
              <a:ext cx="2852715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/>
                <a:t>principal component</a:t>
              </a:r>
              <a:r>
                <a:rPr lang="ko-KR" altLang="en-US" b="1" dirty="0"/>
                <a:t> </a:t>
              </a:r>
              <a:r>
                <a:rPr lang="en-US" altLang="ko-KR" b="1" dirty="0"/>
                <a:t>2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492002" y="2160439"/>
            <a:ext cx="5461686" cy="3016755"/>
            <a:chOff x="2059954" y="1116793"/>
            <a:chExt cx="5461686" cy="3016755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59954" y="1397690"/>
              <a:ext cx="638815" cy="602373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43638" y="3496468"/>
              <a:ext cx="621153" cy="63708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29542" y="2053273"/>
              <a:ext cx="638815" cy="602373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89001" y="1255908"/>
              <a:ext cx="638815" cy="602373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32244" y="1116793"/>
              <a:ext cx="638815" cy="602373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92352" y="2407680"/>
              <a:ext cx="638815" cy="602373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0487" y="2527058"/>
              <a:ext cx="621153" cy="63708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76056" y="2783641"/>
              <a:ext cx="621153" cy="63708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19444" y="1975632"/>
              <a:ext cx="621153" cy="63708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8224" y="3216074"/>
              <a:ext cx="621153" cy="637080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7380312" y="1811561"/>
            <a:ext cx="1800268" cy="1028149"/>
            <a:chOff x="6948264" y="767915"/>
            <a:chExt cx="1800268" cy="1028149"/>
          </a:xfrm>
        </p:grpSpPr>
        <p:sp>
          <p:nvSpPr>
            <p:cNvPr id="39" name="직사각형 38"/>
            <p:cNvSpPr/>
            <p:nvPr/>
          </p:nvSpPr>
          <p:spPr>
            <a:xfrm>
              <a:off x="6948264" y="767915"/>
              <a:ext cx="1800268" cy="10281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17216" y1="56429" x2="17216" y2="56429"/>
                          <a14:foregroundMark x1="69963" y1="82500" x2="69963" y2="82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1834" y="848901"/>
              <a:ext cx="412791" cy="423375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71812" y1="19217" x2="71812" y2="19217"/>
                          <a14:foregroundMark x1="61409" y1="36299" x2="61409" y2="36299"/>
                          <a14:foregroundMark x1="39597" y1="34875" x2="39597" y2="34875"/>
                          <a14:foregroundMark x1="51342" y1="44128" x2="51342" y2="44128"/>
                          <a14:foregroundMark x1="43960" y1="56584" x2="60067" y2="51957"/>
                          <a14:backgroundMark x1="17450" y1="23843" x2="17450" y2="2384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1834" y="1329944"/>
              <a:ext cx="424528" cy="40031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7524379" y="875922"/>
              <a:ext cx="1224153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Survived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28251" y="1342142"/>
              <a:ext cx="10761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Dead</a:t>
              </a:r>
              <a:endParaRPr lang="ko-KR" altLang="en-US" dirty="0"/>
            </a:p>
          </p:txBody>
        </p:sp>
      </p:grpSp>
      <p:cxnSp>
        <p:nvCxnSpPr>
          <p:cNvPr id="44" name="직선 연결선 43"/>
          <p:cNvCxnSpPr/>
          <p:nvPr/>
        </p:nvCxnSpPr>
        <p:spPr>
          <a:xfrm flipH="1">
            <a:off x="4045152" y="1816203"/>
            <a:ext cx="2202204" cy="31638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5013291" y="2608078"/>
            <a:ext cx="448448" cy="293849"/>
          </a:xfrm>
          <a:prstGeom prst="line">
            <a:avLst/>
          </a:prstGeom>
          <a:ln w="317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5633709" y="2781341"/>
            <a:ext cx="512323" cy="326770"/>
          </a:xfrm>
          <a:prstGeom prst="line">
            <a:avLst/>
          </a:prstGeom>
          <a:ln w="317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 flipH="1">
            <a:off x="2347415" y="2461625"/>
            <a:ext cx="4872251" cy="20027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013291" y="1816203"/>
            <a:ext cx="570801" cy="336099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54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종류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27077" y="1047662"/>
            <a:ext cx="6905903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강화 학습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(Reinforcement Learning)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21088" y="2203065"/>
            <a:ext cx="8354924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지도학습과 비슷하지만 완전한 답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(Label)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을 제공하지 않는 특징이 있다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기계는 더 많은 보상을 얻을 수 있는 방향으로 행동을 학습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주로 게임이나 로봇을 학습시키는데 많이 사용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7022453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장단점 및 주요 매개변수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Hyperparameter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62032" y="1983864"/>
            <a:ext cx="8354924" cy="3112930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회귀 선형 모델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alpha </a:t>
            </a:r>
          </a:p>
          <a:p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(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값이 클수록 규제가 강해진다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.)</a:t>
            </a:r>
          </a:p>
          <a:p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선형 분류 모델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: C</a:t>
            </a:r>
          </a:p>
          <a:p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 (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값이 클수록 규제가 약해진다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.)</a:t>
            </a:r>
          </a:p>
          <a:p>
            <a:endParaRPr lang="en-US" altLang="ko-KR" sz="20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기본적으로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L2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규제를 사용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하지만 중요한 특성이 몇 개 없다면 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L1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규제를 사용해도 무방</a:t>
            </a: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주요 특성을 알고 싶을 때 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L1 </a:t>
            </a:r>
            <a:r>
              <a:rPr lang="ko-KR" altLang="en-US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규제를 사용하기도 한다</a:t>
            </a:r>
            <a:r>
              <a:rPr lang="en-US" altLang="ko-KR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.)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4290396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장단점 및 주요 매개변수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Hyperparameter</a:t>
            </a:r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062032" y="1983864"/>
            <a:ext cx="8354924" cy="3420706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선형 모델은 학습 속도가 빠르고 예측도 빠르다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매우 큰 데이터 세트와 희소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(sparse)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한 데이터 세트에서도 잘 동작한다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특성이 많을 수록 더욱 잘 동작한다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저차원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(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특성이 적은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)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데이터에서는 다른 모델이 더 좋은 경우가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많다</a:t>
            </a:r>
            <a:r>
              <a:rPr lang="en-US" altLang="ko-KR" sz="2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8578889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739792" y="2839500"/>
            <a:ext cx="6802425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회귀</a:t>
            </a:r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, </a:t>
            </a:r>
            <a:r>
              <a:rPr lang="ko-KR" altLang="en-US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분류 평가 지표</a:t>
            </a:r>
            <a:endParaRPr lang="en-US" altLang="ko-KR" sz="44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1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802">
            <a:off x="1442949" y="1388710"/>
            <a:ext cx="1353852" cy="135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8985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회귀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29" name="내용 개체 틀 1">
            <a:extLst>
              <a:ext uri="{FF2B5EF4-FFF2-40B4-BE49-F238E27FC236}">
                <a16:creationId xmlns:a16="http://schemas.microsoft.com/office/drawing/2014/main" id="{E171CC4E-EB40-1147-AA7C-C85962F3A7A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82137" y="972407"/>
            <a:ext cx="9198591" cy="2573225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회귀에서는 손실함수로 </a:t>
            </a:r>
            <a:r>
              <a:rPr lang="en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MSE</a:t>
            </a:r>
            <a:r>
              <a:rPr lang="ko-KR" altLang="en-US" sz="20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</a:t>
            </a:r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주로 사용한다</a:t>
            </a:r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그런데 </a:t>
            </a:r>
            <a:r>
              <a:rPr lang="en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MSE </a:t>
            </a:r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값은 성능 지표로 사용하기에는 부족하다</a:t>
            </a:r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</a:p>
          <a:p>
            <a:pPr lvl="1"/>
            <a:r>
              <a:rPr lang="ko-KR" altLang="en-US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예를 들어 키를 예측하였는데 </a:t>
            </a:r>
            <a:r>
              <a:rPr lang="en" altLang="ko-KR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MSE </a:t>
            </a:r>
            <a:r>
              <a:rPr lang="ko-KR" altLang="en-US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값이 </a:t>
            </a:r>
            <a:r>
              <a:rPr lang="en-US" altLang="ko-KR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5.7</a:t>
            </a:r>
            <a:r>
              <a:rPr lang="en" altLang="ko-KR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cm</a:t>
            </a:r>
            <a:r>
              <a:rPr lang="ko-KR" altLang="en-US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 나왔다고 하면 이것의 성능이 얼마나 </a:t>
            </a:r>
            <a:endParaRPr lang="en-US" altLang="ko-KR" sz="18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478909" lvl="1" indent="0">
              <a:buNone/>
            </a:pPr>
            <a:r>
              <a:rPr lang="en-US" altLang="ko-KR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   </a:t>
            </a:r>
            <a:r>
              <a:rPr lang="ko-KR" altLang="en-US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우수한지 다른 경우와 비교하기 어렵다</a:t>
            </a:r>
            <a:r>
              <a:rPr lang="en-US" altLang="ko-KR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. </a:t>
            </a:r>
          </a:p>
          <a:p>
            <a:pPr lvl="1"/>
            <a:r>
              <a:rPr lang="ko-KR" altLang="en-US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몸무게를 예측하였는데 </a:t>
            </a:r>
            <a:r>
              <a:rPr lang="en" altLang="ko-KR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MSE</a:t>
            </a:r>
            <a:r>
              <a:rPr lang="ko-KR" altLang="en-US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값이 </a:t>
            </a:r>
            <a:r>
              <a:rPr lang="en-US" altLang="ko-KR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3.8</a:t>
            </a:r>
            <a:r>
              <a:rPr lang="en" altLang="ko-KR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kg</a:t>
            </a:r>
            <a:r>
              <a:rPr lang="ko-KR" altLang="en-US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이라면 얼마나 우수한 것인가</a:t>
            </a:r>
            <a:r>
              <a:rPr lang="en-US" altLang="ko-KR" sz="18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? 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회귀분석에서는</a:t>
            </a:r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en" altLang="ko-KR" sz="2000" b="1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Coefficient of Determination (R-squared)</a:t>
            </a:r>
            <a:r>
              <a:rPr lang="ko-KR" altLang="en-US" sz="2000" b="1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를 주로 사용한다</a:t>
            </a:r>
            <a:endParaRPr lang="en" altLang="ko-KR" sz="2000" b="1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endParaRPr kumimoji="1" lang="ko-KR" altLang="en-US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3BEA688-7640-5D4C-907A-96FEFA3B8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9" y="4110322"/>
            <a:ext cx="2832100" cy="10414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FC9285E-FF8A-C244-877C-89EB4878A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643" y="3646772"/>
            <a:ext cx="5092700" cy="9271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849A42C-55B7-9248-97F3-6B9276B03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8643" y="4579530"/>
            <a:ext cx="3517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923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Confusion_matrix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28" y="1826883"/>
            <a:ext cx="5831879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2" y="5074908"/>
            <a:ext cx="5496049" cy="118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6617162" y="2374066"/>
            <a:ext cx="3056825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정확도</a:t>
            </a: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(Accuracy)</a:t>
            </a: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전체 중에 정확히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맞춘 비율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8111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8" t="4891" r="2664" b="11092"/>
          <a:stretch/>
        </p:blipFill>
        <p:spPr bwMode="auto">
          <a:xfrm>
            <a:off x="2230281" y="2948212"/>
            <a:ext cx="1726764" cy="113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Confusion_matrix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093663" y="2047164"/>
            <a:ext cx="0" cy="3207224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62184" y="3515875"/>
            <a:ext cx="3746544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424761" y="4076299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25422" y="5407851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424761" y="2325265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 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4710" y="5407853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99809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95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50212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99809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50212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367282" y="1026215"/>
            <a:ext cx="503602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100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 중 암 환자는 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825794" y="2349297"/>
            <a:ext cx="3412351" cy="1809919"/>
            <a:chOff x="5825794" y="2349297"/>
            <a:chExt cx="3412351" cy="1809919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979868" y="3242656"/>
              <a:ext cx="3239303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5825794" y="3446943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100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44768" y="2349297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100</a:t>
              </a:r>
            </a:p>
          </p:txBody>
        </p:sp>
      </p:grp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51" y="4436806"/>
            <a:ext cx="4176136" cy="90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75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8" t="4891" r="2664" b="11092"/>
          <a:stretch/>
        </p:blipFill>
        <p:spPr bwMode="auto">
          <a:xfrm>
            <a:off x="2230281" y="2948212"/>
            <a:ext cx="1726764" cy="113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Confusion_matrix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093663" y="2047164"/>
            <a:ext cx="0" cy="3207224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62184" y="3515875"/>
            <a:ext cx="3746544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424761" y="4076299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25422" y="5407851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424761" y="2325265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 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4710" y="5407853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99809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95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50212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99809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50212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367282" y="1026215"/>
            <a:ext cx="503602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100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 중 암 환자는 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825794" y="2349297"/>
            <a:ext cx="3412351" cy="1809919"/>
            <a:chOff x="5825794" y="2349297"/>
            <a:chExt cx="3412351" cy="1809919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979868" y="3242656"/>
              <a:ext cx="3239303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5825794" y="3446943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100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44768" y="2349297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95</a:t>
              </a:r>
            </a:p>
          </p:txBody>
        </p:sp>
      </p:grpSp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51" y="4436806"/>
            <a:ext cx="4176136" cy="90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074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Confusion_matrix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28" y="1826883"/>
            <a:ext cx="5831879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159" y="5074908"/>
            <a:ext cx="372427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617162" y="2374066"/>
            <a:ext cx="3056825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3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재현율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(Recall)</a:t>
            </a: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실제 양성 중에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예측 양성 비율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08678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8" t="4891" r="2664" b="11092"/>
          <a:stretch/>
        </p:blipFill>
        <p:spPr bwMode="auto">
          <a:xfrm>
            <a:off x="2230281" y="2948212"/>
            <a:ext cx="1726764" cy="113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Confusion_matrix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093663" y="2047164"/>
            <a:ext cx="0" cy="3207224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62184" y="3515875"/>
            <a:ext cx="3746544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424761" y="4076299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25422" y="5407851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424761" y="2325265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 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4710" y="5407853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99809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95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50212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99809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50212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367282" y="1026215"/>
            <a:ext cx="503602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100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 중 암 환자는 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825794" y="2349297"/>
            <a:ext cx="3412351" cy="1809919"/>
            <a:chOff x="5825794" y="2349297"/>
            <a:chExt cx="3412351" cy="1809919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979868" y="3242656"/>
              <a:ext cx="3239303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5825794" y="3446943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5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44768" y="2349297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0</a:t>
              </a:r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339" y="4517056"/>
            <a:ext cx="3292285" cy="101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7988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8" t="4891" r="2664" b="11092"/>
          <a:stretch/>
        </p:blipFill>
        <p:spPr bwMode="auto">
          <a:xfrm>
            <a:off x="2230281" y="2948212"/>
            <a:ext cx="1726764" cy="113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Confusion_matrix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093663" y="2047164"/>
            <a:ext cx="0" cy="3207224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62184" y="3515875"/>
            <a:ext cx="3746544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424761" y="4076299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25422" y="5407851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424761" y="2325265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 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4710" y="5407853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99809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50212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99809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50212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95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367282" y="1026215"/>
            <a:ext cx="503602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100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 중 암 환자는 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825794" y="2349297"/>
            <a:ext cx="3412351" cy="1809919"/>
            <a:chOff x="5825794" y="2349297"/>
            <a:chExt cx="3412351" cy="1809919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979868" y="3242656"/>
              <a:ext cx="3239303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5825794" y="3446943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5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44768" y="2349297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5</a:t>
              </a:r>
            </a:p>
          </p:txBody>
        </p:sp>
      </p:grp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339" y="4517056"/>
            <a:ext cx="3292285" cy="1010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883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009F371D-A80D-4095-A414-DCAA60C16610}"/>
              </a:ext>
            </a:extLst>
          </p:cNvPr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C8E997-D78E-44E4-A5A9-C6002CE858F1}"/>
              </a:ext>
            </a:extLst>
          </p:cNvPr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66938E-77C9-40C8-8B3B-E2863885CADA}"/>
              </a:ext>
            </a:extLst>
          </p:cNvPr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A07A99-2840-4659-AA11-124B45D64E5A}"/>
              </a:ext>
            </a:extLst>
          </p:cNvPr>
          <p:cNvSpPr/>
          <p:nvPr/>
        </p:nvSpPr>
        <p:spPr>
          <a:xfrm>
            <a:off x="761778" y="1669750"/>
            <a:ext cx="8611586" cy="65071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600" dirty="0" err="1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scikit</a:t>
            </a:r>
            <a:r>
              <a:rPr lang="en-US" altLang="ko-KR" sz="36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-learn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F55B1E-9467-48AF-AF25-5944AC9BE358}"/>
              </a:ext>
            </a:extLst>
          </p:cNvPr>
          <p:cNvSpPr/>
          <p:nvPr/>
        </p:nvSpPr>
        <p:spPr>
          <a:xfrm>
            <a:off x="761777" y="2625467"/>
            <a:ext cx="8611587" cy="231271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95781" tIns="47892" rIns="95781" bIns="47892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파이썬에서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쉽게 사용할 수 있는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프레임워크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라이브러리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회귀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군집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차원축소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특성공학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전처리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교차검증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파이프라인 등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 필요한 기능을 갖춤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457200" indent="-457200">
              <a:buFontTx/>
              <a:buChar char="-"/>
            </a:pP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학습을 위한 샘플 데이터도 제공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3509939"/>
      </p:ext>
    </p:extLst>
  </p:cSld>
  <p:clrMapOvr>
    <a:masterClrMapping/>
  </p:clrMapOvr>
  <p:transition spd="slow">
    <p:push dir="u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Confusion_matrix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28" y="1826883"/>
            <a:ext cx="5831879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617162" y="2374066"/>
            <a:ext cx="3056825" cy="1943379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정밀도</a:t>
            </a:r>
            <a:endParaRPr lang="en-US" altLang="ko-KR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(Precision)</a:t>
            </a: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예측 양성 중에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실제 양성 비율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67" y="5078320"/>
            <a:ext cx="38100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9422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8" t="4891" r="2664" b="11092"/>
          <a:stretch/>
        </p:blipFill>
        <p:spPr bwMode="auto">
          <a:xfrm>
            <a:off x="2230281" y="2948212"/>
            <a:ext cx="1726764" cy="113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Confusion_matrix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093663" y="2047164"/>
            <a:ext cx="0" cy="3207224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262184" y="3515875"/>
            <a:ext cx="3746544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424761" y="4076299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025422" y="5407851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O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-424761" y="2325265"/>
            <a:ext cx="2353820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실제 암 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854710" y="5407853"/>
            <a:ext cx="2238953" cy="71227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예측 암</a:t>
            </a:r>
            <a:endParaRPr lang="en-US" altLang="ko-KR" sz="20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X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499809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3450212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499809" y="4014744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3450212" y="2263710"/>
            <a:ext cx="1249004" cy="773828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95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367282" y="1026215"/>
            <a:ext cx="5036025" cy="589162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100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 중 암 환자는 </a:t>
            </a:r>
            <a:r>
              <a:rPr lang="en-US" altLang="ko-KR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5</a:t>
            </a:r>
            <a:r>
              <a:rPr lang="ko-KR" altLang="en-US" sz="3200" dirty="0">
                <a:solidFill>
                  <a:schemeClr val="bg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명</a:t>
            </a:r>
            <a:endParaRPr lang="en-US" altLang="ko-KR" sz="3200" dirty="0">
              <a:solidFill>
                <a:schemeClr val="bg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825794" y="2349297"/>
            <a:ext cx="3412351" cy="1809919"/>
            <a:chOff x="5825794" y="2349297"/>
            <a:chExt cx="3412351" cy="1809919"/>
          </a:xfrm>
        </p:grpSpPr>
        <p:cxnSp>
          <p:nvCxnSpPr>
            <p:cNvPr id="34" name="직선 연결선 33"/>
            <p:cNvCxnSpPr/>
            <p:nvPr/>
          </p:nvCxnSpPr>
          <p:spPr>
            <a:xfrm>
              <a:off x="5979868" y="3242656"/>
              <a:ext cx="3239303" cy="0"/>
            </a:xfrm>
            <a:prstGeom prst="line">
              <a:avLst/>
            </a:prstGeom>
            <a:ln w="5715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5825794" y="3446943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100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44768" y="2349297"/>
              <a:ext cx="3393377" cy="712273"/>
            </a:xfrm>
            <a:prstGeom prst="rect">
              <a:avLst/>
            </a:prstGeom>
          </p:spPr>
          <p:txBody>
            <a:bodyPr wrap="square" lIns="95781" tIns="47892" rIns="95781" bIns="47892">
              <a:spAutoFit/>
            </a:bodyPr>
            <a:lstStyle/>
            <a:p>
              <a:pPr algn="ctr"/>
              <a:r>
                <a:rPr lang="en-US" altLang="ko-KR" sz="4000" dirty="0"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5</a:t>
              </a:r>
            </a:p>
          </p:txBody>
        </p:sp>
      </p:grp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44" y="4516385"/>
            <a:ext cx="3127949" cy="8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6292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Confusion_matrix</a:t>
            </a:r>
            <a:endParaRPr lang="en-US" altLang="ko-KR" sz="2800" dirty="0">
              <a:solidFill>
                <a:schemeClr val="accent4">
                  <a:lumMod val="60000"/>
                  <a:lumOff val="4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28" y="1826883"/>
            <a:ext cx="5831879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617161" y="2756204"/>
            <a:ext cx="3056825" cy="138938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F1 - score</a:t>
            </a: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정밀도와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재현율의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조화평균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128" y="5091968"/>
            <a:ext cx="4143375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8442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graphicFrame>
        <p:nvGraphicFramePr>
          <p:cNvPr id="26" name="표 4"/>
          <p:cNvGraphicFramePr/>
          <p:nvPr>
            <p:extLst/>
          </p:nvPr>
        </p:nvGraphicFramePr>
        <p:xfrm>
          <a:off x="2466502" y="1009937"/>
          <a:ext cx="4718894" cy="5186152"/>
        </p:xfrm>
        <a:graphic>
          <a:graphicData uri="http://schemas.openxmlformats.org/drawingml/2006/table">
            <a:tbl>
              <a:tblPr firstRow="1" bandRow="1"/>
              <a:tblGrid>
                <a:gridCol w="119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0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3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37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8915">
                <a:tc>
                  <a:txBody>
                    <a:bodyPr/>
                    <a:lstStyle/>
                    <a:p>
                      <a:pPr algn="ctr"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800" dirty="0" err="1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Helvetica"/>
                          <a:sym typeface="Helvetica"/>
                        </a:rPr>
                        <a:t>환자번호</a:t>
                      </a:r>
                      <a:endParaRPr sz="18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Helvetica"/>
                        <a:sym typeface="Helvetica"/>
                      </a:endParaRP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80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Helvetica"/>
                          <a:sym typeface="Helvetica"/>
                        </a:rPr>
                        <a:t>성별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800" dirty="0" err="1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Helvetica"/>
                          <a:sym typeface="Helvetica"/>
                        </a:rPr>
                        <a:t>점수</a:t>
                      </a:r>
                      <a:endParaRPr sz="18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Helvetica"/>
                        <a:sym typeface="Helvetica"/>
                      </a:endParaRP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800" dirty="0" err="1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Helvetica"/>
                          <a:sym typeface="Helvetica"/>
                        </a:rPr>
                        <a:t>순위</a:t>
                      </a:r>
                      <a:endParaRPr sz="1800" dirty="0">
                        <a:solidFill>
                          <a:schemeClr val="bg1"/>
                        </a:solidFill>
                        <a:latin typeface="10X10 Bold" panose="020D0604000000000000" pitchFamily="50" charset="-127"/>
                        <a:ea typeface="10X10 Bold" panose="020D0604000000000000" pitchFamily="50" charset="-127"/>
                        <a:cs typeface="Helvetica"/>
                        <a:sym typeface="Helvetica"/>
                      </a:endParaRP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300480">
                        <a:defRPr sz="16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sz="1800" dirty="0" err="1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Helvetica"/>
                          <a:sym typeface="Helvetica"/>
                        </a:rPr>
                        <a:t>실제</a:t>
                      </a:r>
                      <a:r>
                        <a:rPr sz="1800" dirty="0">
                          <a:solidFill>
                            <a:schemeClr val="bg1"/>
                          </a:solidFill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Helvetica"/>
                          <a:sym typeface="Helvetica"/>
                        </a:rPr>
                        <a:t> 값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50800">
                      <a:solidFill>
                        <a:srgbClr val="FFFFFF"/>
                      </a:solidFill>
                    </a:lnB>
                    <a:solidFill>
                      <a:srgbClr val="018C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915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0.98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508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125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0.96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0.95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199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0.86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4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2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0.84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5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0.82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6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176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0.81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7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73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0.80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8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F3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82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0.79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9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0.77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10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123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0.76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11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바탕"/>
                          <a:ea typeface="바탕"/>
                          <a:cs typeface="바탕"/>
                          <a:sym typeface="바탕"/>
                        </a:defRPr>
                      </a:pPr>
                      <a:endParaRPr sz="1800">
                        <a:latin typeface="10X10 Bold" panose="020D0604000000000000" pitchFamily="50" charset="-127"/>
                        <a:ea typeface="10X10 Bold" panose="020D0604000000000000" pitchFamily="50" charset="-127"/>
                      </a:endParaRP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바탕"/>
                          <a:ea typeface="바탕"/>
                          <a:cs typeface="바탕"/>
                          <a:sym typeface="바탕"/>
                        </a:defRPr>
                      </a:pPr>
                      <a:endParaRPr sz="1800">
                        <a:latin typeface="10X10 Bold" panose="020D0604000000000000" pitchFamily="50" charset="-127"/>
                        <a:ea typeface="10X10 Bold" panose="020D0604000000000000" pitchFamily="50" charset="-127"/>
                      </a:endParaRP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...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>
                        <a:defRPr sz="1600">
                          <a:latin typeface="바탕"/>
                          <a:ea typeface="바탕"/>
                          <a:cs typeface="바탕"/>
                          <a:sym typeface="바탕"/>
                        </a:defRPr>
                      </a:pPr>
                      <a:endParaRPr sz="1800">
                        <a:latin typeface="10X10 Bold" panose="020D0604000000000000" pitchFamily="50" charset="-127"/>
                        <a:ea typeface="10X10 Bold" panose="020D0604000000000000" pitchFamily="50" charset="-127"/>
                      </a:endParaRP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C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43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0.48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198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93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M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0.42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199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6ED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22023"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120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F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0.40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200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tc>
                  <a:txBody>
                    <a:bodyPr/>
                    <a:lstStyle/>
                    <a:p>
                      <a:pPr defTabSz="1300480"/>
                      <a:r>
                        <a:rPr sz="1800" dirty="0">
                          <a:latin typeface="10X10 Bold" panose="020D0604000000000000" pitchFamily="50" charset="-127"/>
                          <a:ea typeface="10X10 Bold" panose="020D0604000000000000" pitchFamily="50" charset="-127"/>
                          <a:cs typeface="Arial"/>
                          <a:sym typeface="Arial"/>
                        </a:rPr>
                        <a:t>N</a:t>
                      </a:r>
                    </a:p>
                  </a:txBody>
                  <a:tcPr marL="11859" marR="11859" marT="11859" marB="11859" anchor="ctr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AD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3075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분류 평가 지표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549909" y="1087770"/>
            <a:ext cx="7049611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ROC curve</a:t>
            </a:r>
          </a:p>
        </p:txBody>
      </p:sp>
      <p:pic>
        <p:nvPicPr>
          <p:cNvPr id="5122" name="Picture 2" descr="roc ì»¤ë¸ë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51" y="1734433"/>
            <a:ext cx="6167266" cy="454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243" y="3066044"/>
            <a:ext cx="3300483" cy="1655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아래쪽 화살표 1"/>
          <p:cNvSpPr/>
          <p:nvPr/>
        </p:nvSpPr>
        <p:spPr>
          <a:xfrm rot="7693881">
            <a:off x="1968354" y="2940360"/>
            <a:ext cx="724093" cy="1274060"/>
          </a:xfrm>
          <a:prstGeom prst="downArrow">
            <a:avLst>
              <a:gd name="adj1" fmla="val 40992"/>
              <a:gd name="adj2" fmla="val 6130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876017" y="3992199"/>
            <a:ext cx="1358504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800" dirty="0">
                <a:solidFill>
                  <a:schemeClr val="accent4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Better</a:t>
            </a:r>
          </a:p>
        </p:txBody>
      </p:sp>
    </p:spTree>
    <p:extLst>
      <p:ext uri="{BB962C8B-B14F-4D97-AF65-F5344CB8AC3E}">
        <p14:creationId xmlns:p14="http://schemas.microsoft.com/office/powerpoint/2010/main" val="2667066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F4553"/>
            </a:gs>
            <a:gs pos="98246">
              <a:srgbClr val="3A404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1262184" y="608804"/>
            <a:ext cx="8643816" cy="457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-1963"/>
            <a:ext cx="1285934" cy="65071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en-US" altLang="ko-KR" sz="1800" dirty="0">
                <a:solidFill>
                  <a:schemeClr val="tx2">
                    <a:lumMod val="7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Machine Learning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294412" y="42871"/>
            <a:ext cx="8611587" cy="527607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머신러닝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(Machine Learning)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과정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173624" y="1301375"/>
            <a:ext cx="5888860" cy="46605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1. Problem Identification(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문제정의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173624" y="1932929"/>
            <a:ext cx="5888860" cy="46605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2. Data Collect(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데이터 수집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173624" y="2564483"/>
            <a:ext cx="5888860" cy="46605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3. Data Preprocessing(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데이터 전처리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173624" y="3196037"/>
            <a:ext cx="5888860" cy="46605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4. EDA(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탐색적 데이터분석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2173624" y="3827591"/>
            <a:ext cx="5888860" cy="46605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5. Model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선택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, Hyper Parameter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조정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173624" y="4459145"/>
            <a:ext cx="5888860" cy="46605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6.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학습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73624" y="5090700"/>
            <a:ext cx="5888860" cy="466051"/>
          </a:xfrm>
          <a:prstGeom prst="rect">
            <a:avLst/>
          </a:prstGeom>
          <a:ln>
            <a:noFill/>
          </a:ln>
        </p:spPr>
        <p:txBody>
          <a:bodyPr wrap="square" lIns="95781" tIns="47892" rIns="95781" bIns="47892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7.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모델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Evaluation(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평가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10X10 Bold" pitchFamily="50" charset="-127"/>
                <a:ea typeface="10X10 Bold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294091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2672</Words>
  <Application>Microsoft Office PowerPoint</Application>
  <PresentationFormat>A4 용지(210x297mm)</PresentationFormat>
  <Paragraphs>830</Paragraphs>
  <Slides>84</Slides>
  <Notes>78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5" baseType="lpstr">
      <vt:lpstr>나눔스퀘어 Bold</vt:lpstr>
      <vt:lpstr>맑은 고딕</vt:lpstr>
      <vt:lpstr>바탕</vt:lpstr>
      <vt:lpstr>10X10 Bold</vt:lpstr>
      <vt:lpstr>Adobe 고딕 Std B</vt:lpstr>
      <vt:lpstr>Arial</vt:lpstr>
      <vt:lpstr>나눔고딕</vt:lpstr>
      <vt:lpstr>Wingdings</vt:lpstr>
      <vt:lpstr>Helvetica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MH</cp:lastModifiedBy>
  <cp:revision>219</cp:revision>
  <dcterms:created xsi:type="dcterms:W3CDTF">2018-05-09T06:13:43Z</dcterms:created>
  <dcterms:modified xsi:type="dcterms:W3CDTF">2019-05-30T14:57:28Z</dcterms:modified>
</cp:coreProperties>
</file>